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537" r:id="rId3"/>
    <p:sldId id="538" r:id="rId4"/>
    <p:sldId id="540" r:id="rId5"/>
    <p:sldId id="541" r:id="rId6"/>
    <p:sldId id="543" r:id="rId7"/>
    <p:sldId id="542" r:id="rId8"/>
    <p:sldId id="582" r:id="rId9"/>
    <p:sldId id="592" r:id="rId10"/>
    <p:sldId id="593" r:id="rId11"/>
    <p:sldId id="544" r:id="rId12"/>
    <p:sldId id="547" r:id="rId13"/>
    <p:sldId id="549" r:id="rId14"/>
    <p:sldId id="548" r:id="rId15"/>
    <p:sldId id="550" r:id="rId16"/>
    <p:sldId id="552" r:id="rId17"/>
    <p:sldId id="551" r:id="rId18"/>
    <p:sldId id="555" r:id="rId19"/>
    <p:sldId id="556" r:id="rId20"/>
    <p:sldId id="553" r:id="rId21"/>
    <p:sldId id="557" r:id="rId22"/>
    <p:sldId id="554" r:id="rId23"/>
    <p:sldId id="558" r:id="rId24"/>
    <p:sldId id="559" r:id="rId25"/>
    <p:sldId id="560" r:id="rId26"/>
    <p:sldId id="562" r:id="rId27"/>
    <p:sldId id="561" r:id="rId28"/>
    <p:sldId id="564" r:id="rId29"/>
    <p:sldId id="565" r:id="rId30"/>
    <p:sldId id="567" r:id="rId31"/>
    <p:sldId id="583" r:id="rId32"/>
    <p:sldId id="588" r:id="rId33"/>
    <p:sldId id="589" r:id="rId34"/>
    <p:sldId id="590" r:id="rId35"/>
    <p:sldId id="585" r:id="rId36"/>
    <p:sldId id="591" r:id="rId37"/>
  </p:sldIdLst>
  <p:sldSz cx="12192000" cy="6858000"/>
  <p:notesSz cx="6858000" cy="9144000"/>
  <p:defaultTextStyle>
    <a:defPPr>
      <a:defRPr lang="en-US"/>
    </a:defPPr>
    <a:lvl1pPr algn="l" rtl="0" fontAlgn="base">
      <a:spcBef>
        <a:spcPct val="0"/>
      </a:spcBef>
      <a:spcAft>
        <a:spcPct val="0"/>
      </a:spcAft>
      <a:defRPr b="1" kern="1200">
        <a:solidFill>
          <a:schemeClr val="tx1"/>
        </a:solidFill>
        <a:latin typeface="Arial" charset="0"/>
        <a:ea typeface="宋体" charset="-122"/>
        <a:cs typeface="+mn-cs"/>
      </a:defRPr>
    </a:lvl1pPr>
    <a:lvl2pPr marL="457200" algn="l" rtl="0" fontAlgn="base">
      <a:spcBef>
        <a:spcPct val="0"/>
      </a:spcBef>
      <a:spcAft>
        <a:spcPct val="0"/>
      </a:spcAft>
      <a:defRPr b="1" kern="1200">
        <a:solidFill>
          <a:schemeClr val="tx1"/>
        </a:solidFill>
        <a:latin typeface="Arial" charset="0"/>
        <a:ea typeface="宋体" charset="-122"/>
        <a:cs typeface="+mn-cs"/>
      </a:defRPr>
    </a:lvl2pPr>
    <a:lvl3pPr marL="914400" algn="l" rtl="0" fontAlgn="base">
      <a:spcBef>
        <a:spcPct val="0"/>
      </a:spcBef>
      <a:spcAft>
        <a:spcPct val="0"/>
      </a:spcAft>
      <a:defRPr b="1" kern="1200">
        <a:solidFill>
          <a:schemeClr val="tx1"/>
        </a:solidFill>
        <a:latin typeface="Arial" charset="0"/>
        <a:ea typeface="宋体" charset="-122"/>
        <a:cs typeface="+mn-cs"/>
      </a:defRPr>
    </a:lvl3pPr>
    <a:lvl4pPr marL="1371600" algn="l" rtl="0" fontAlgn="base">
      <a:spcBef>
        <a:spcPct val="0"/>
      </a:spcBef>
      <a:spcAft>
        <a:spcPct val="0"/>
      </a:spcAft>
      <a:defRPr b="1" kern="1200">
        <a:solidFill>
          <a:schemeClr val="tx1"/>
        </a:solidFill>
        <a:latin typeface="Arial" charset="0"/>
        <a:ea typeface="宋体" charset="-122"/>
        <a:cs typeface="+mn-cs"/>
      </a:defRPr>
    </a:lvl4pPr>
    <a:lvl5pPr marL="1828800" algn="l" rtl="0" fontAlgn="base">
      <a:spcBef>
        <a:spcPct val="0"/>
      </a:spcBef>
      <a:spcAft>
        <a:spcPct val="0"/>
      </a:spcAft>
      <a:defRPr b="1" kern="1200">
        <a:solidFill>
          <a:schemeClr val="tx1"/>
        </a:solidFill>
        <a:latin typeface="Arial" charset="0"/>
        <a:ea typeface="宋体" charset="-122"/>
        <a:cs typeface="+mn-cs"/>
      </a:defRPr>
    </a:lvl5pPr>
    <a:lvl6pPr marL="2286000" algn="l" defTabSz="914400" rtl="0" eaLnBrk="1" latinLnBrk="0" hangingPunct="1">
      <a:defRPr b="1" kern="1200">
        <a:solidFill>
          <a:schemeClr val="tx1"/>
        </a:solidFill>
        <a:latin typeface="Arial" charset="0"/>
        <a:ea typeface="宋体" charset="-122"/>
        <a:cs typeface="+mn-cs"/>
      </a:defRPr>
    </a:lvl6pPr>
    <a:lvl7pPr marL="2743200" algn="l" defTabSz="914400" rtl="0" eaLnBrk="1" latinLnBrk="0" hangingPunct="1">
      <a:defRPr b="1" kern="1200">
        <a:solidFill>
          <a:schemeClr val="tx1"/>
        </a:solidFill>
        <a:latin typeface="Arial" charset="0"/>
        <a:ea typeface="宋体" charset="-122"/>
        <a:cs typeface="+mn-cs"/>
      </a:defRPr>
    </a:lvl7pPr>
    <a:lvl8pPr marL="3200400" algn="l" defTabSz="914400" rtl="0" eaLnBrk="1" latinLnBrk="0" hangingPunct="1">
      <a:defRPr b="1" kern="1200">
        <a:solidFill>
          <a:schemeClr val="tx1"/>
        </a:solidFill>
        <a:latin typeface="Arial" charset="0"/>
        <a:ea typeface="宋体" charset="-122"/>
        <a:cs typeface="+mn-cs"/>
      </a:defRPr>
    </a:lvl8pPr>
    <a:lvl9pPr marL="3657600" algn="l" defTabSz="914400" rtl="0" eaLnBrk="1" latinLnBrk="0" hangingPunct="1">
      <a:defRPr b="1"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1" d="100"/>
          <a:sy n="61" d="100"/>
        </p:scale>
        <p:origin x="162"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png"/></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preserve="1">
  <p:cSld name="标题幻灯片">
    <p:spTree>
      <p:nvGrpSpPr>
        <p:cNvPr id="1" name=""/>
        <p:cNvGrpSpPr/>
        <p:nvPr/>
      </p:nvGrpSpPr>
      <p:grpSpPr>
        <a:xfrm>
          <a:off x="0" y="0"/>
          <a:ext cx="0" cy="0"/>
          <a:chOff x="0" y="0"/>
          <a:chExt cx="0" cy="0"/>
        </a:xfrm>
      </p:grpSpPr>
      <p:grpSp>
        <p:nvGrpSpPr>
          <p:cNvPr id="4" name="Group 191"/>
          <p:cNvGrpSpPr>
            <a:grpSpLocks/>
          </p:cNvGrpSpPr>
          <p:nvPr/>
        </p:nvGrpSpPr>
        <p:grpSpPr bwMode="auto">
          <a:xfrm>
            <a:off x="579967" y="4764"/>
            <a:ext cx="10687051" cy="6853237"/>
            <a:chOff x="274" y="10"/>
            <a:chExt cx="5049" cy="4310"/>
          </a:xfrm>
        </p:grpSpPr>
        <p:sp>
          <p:nvSpPr>
            <p:cNvPr id="5" name="Line 126"/>
            <p:cNvSpPr>
              <a:spLocks noChangeShapeType="1"/>
            </p:cNvSpPr>
            <p:nvPr/>
          </p:nvSpPr>
          <p:spPr bwMode="gray">
            <a:xfrm>
              <a:off x="3479"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6" name="Line 137"/>
            <p:cNvSpPr>
              <a:spLocks noChangeShapeType="1"/>
            </p:cNvSpPr>
            <p:nvPr/>
          </p:nvSpPr>
          <p:spPr bwMode="gray">
            <a:xfrm>
              <a:off x="3929"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7" name="Line 139"/>
            <p:cNvSpPr>
              <a:spLocks noChangeShapeType="1"/>
            </p:cNvSpPr>
            <p:nvPr/>
          </p:nvSpPr>
          <p:spPr bwMode="gray">
            <a:xfrm>
              <a:off x="4395"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8" name="Line 140"/>
            <p:cNvSpPr>
              <a:spLocks noChangeShapeType="1"/>
            </p:cNvSpPr>
            <p:nvPr/>
          </p:nvSpPr>
          <p:spPr bwMode="gray">
            <a:xfrm>
              <a:off x="4845"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9" name="Line 143"/>
            <p:cNvSpPr>
              <a:spLocks noChangeShapeType="1"/>
            </p:cNvSpPr>
            <p:nvPr/>
          </p:nvSpPr>
          <p:spPr bwMode="gray">
            <a:xfrm>
              <a:off x="5302"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10" name="Line 147"/>
            <p:cNvSpPr>
              <a:spLocks noChangeShapeType="1"/>
            </p:cNvSpPr>
            <p:nvPr/>
          </p:nvSpPr>
          <p:spPr bwMode="gray">
            <a:xfrm>
              <a:off x="1651"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11" name="Line 149"/>
            <p:cNvSpPr>
              <a:spLocks noChangeShapeType="1"/>
            </p:cNvSpPr>
            <p:nvPr/>
          </p:nvSpPr>
          <p:spPr bwMode="gray">
            <a:xfrm>
              <a:off x="2101"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12" name="Line 151"/>
            <p:cNvSpPr>
              <a:spLocks noChangeShapeType="1"/>
            </p:cNvSpPr>
            <p:nvPr/>
          </p:nvSpPr>
          <p:spPr bwMode="gray">
            <a:xfrm>
              <a:off x="2567"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13" name="Line 152"/>
            <p:cNvSpPr>
              <a:spLocks noChangeShapeType="1"/>
            </p:cNvSpPr>
            <p:nvPr/>
          </p:nvSpPr>
          <p:spPr bwMode="gray">
            <a:xfrm>
              <a:off x="3017"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14" name="Line 158"/>
            <p:cNvSpPr>
              <a:spLocks noChangeShapeType="1"/>
            </p:cNvSpPr>
            <p:nvPr/>
          </p:nvSpPr>
          <p:spPr bwMode="gray">
            <a:xfrm>
              <a:off x="274"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15" name="Line 160"/>
            <p:cNvSpPr>
              <a:spLocks noChangeShapeType="1"/>
            </p:cNvSpPr>
            <p:nvPr/>
          </p:nvSpPr>
          <p:spPr bwMode="gray">
            <a:xfrm>
              <a:off x="740"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16" name="Line 161"/>
            <p:cNvSpPr>
              <a:spLocks noChangeShapeType="1"/>
            </p:cNvSpPr>
            <p:nvPr/>
          </p:nvSpPr>
          <p:spPr bwMode="gray">
            <a:xfrm>
              <a:off x="1190"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grpSp>
      <p:sp>
        <p:nvSpPr>
          <p:cNvPr id="17" name="Rectangle 87"/>
          <p:cNvSpPr>
            <a:spLocks noChangeArrowheads="1"/>
          </p:cNvSpPr>
          <p:nvPr/>
        </p:nvSpPr>
        <p:spPr bwMode="gray">
          <a:xfrm>
            <a:off x="0" y="1795464"/>
            <a:ext cx="12192000" cy="2503487"/>
          </a:xfrm>
          <a:prstGeom prst="rect">
            <a:avLst/>
          </a:prstGeom>
          <a:gradFill rotWithShape="1">
            <a:gsLst>
              <a:gs pos="0">
                <a:srgbClr val="6493F6"/>
              </a:gs>
              <a:gs pos="100000">
                <a:srgbClr val="98D2F6"/>
              </a:gs>
            </a:gsLst>
            <a:lin ang="0" scaled="1"/>
          </a:gradFill>
          <a:ln w="9525">
            <a:noFill/>
            <a:miter lim="800000"/>
            <a:headEnd/>
            <a:tailEnd/>
          </a:ln>
        </p:spPr>
        <p:txBody>
          <a:bodyPr wrap="none" anchor="ctr"/>
          <a:lstStyle/>
          <a:p>
            <a:pPr>
              <a:defRPr/>
            </a:pPr>
            <a:endParaRPr lang="zh-CN" altLang="en-US" sz="1800">
              <a:ea typeface="+mn-ea"/>
            </a:endParaRPr>
          </a:p>
        </p:txBody>
      </p:sp>
      <p:sp>
        <p:nvSpPr>
          <p:cNvPr id="18" name="Rectangle 170"/>
          <p:cNvSpPr>
            <a:spLocks noChangeArrowheads="1"/>
          </p:cNvSpPr>
          <p:nvPr/>
        </p:nvSpPr>
        <p:spPr bwMode="gray">
          <a:xfrm>
            <a:off x="3534834" y="5588000"/>
            <a:ext cx="967317" cy="635000"/>
          </a:xfrm>
          <a:prstGeom prst="rect">
            <a:avLst/>
          </a:prstGeom>
          <a:solidFill>
            <a:srgbClr val="DDDDDD">
              <a:alpha val="30000"/>
            </a:srgbClr>
          </a:solidFill>
          <a:ln w="9525">
            <a:noFill/>
            <a:miter lim="800000"/>
            <a:headEnd/>
            <a:tailEnd/>
          </a:ln>
          <a:effectLst/>
        </p:spPr>
        <p:txBody>
          <a:bodyPr wrap="none" anchor="ctr"/>
          <a:lstStyle/>
          <a:p>
            <a:pPr>
              <a:defRPr/>
            </a:pPr>
            <a:endParaRPr lang="zh-CN" altLang="en-US" sz="1800">
              <a:ea typeface="+mn-ea"/>
            </a:endParaRPr>
          </a:p>
        </p:txBody>
      </p:sp>
      <p:sp>
        <p:nvSpPr>
          <p:cNvPr id="19" name="Rectangle 171"/>
          <p:cNvSpPr>
            <a:spLocks noChangeArrowheads="1"/>
          </p:cNvSpPr>
          <p:nvPr/>
        </p:nvSpPr>
        <p:spPr bwMode="gray">
          <a:xfrm>
            <a:off x="5473700" y="5588000"/>
            <a:ext cx="967317" cy="635000"/>
          </a:xfrm>
          <a:prstGeom prst="rect">
            <a:avLst/>
          </a:prstGeom>
          <a:solidFill>
            <a:srgbClr val="DDDDDD">
              <a:alpha val="30000"/>
            </a:srgbClr>
          </a:solidFill>
          <a:ln w="9525">
            <a:noFill/>
            <a:miter lim="800000"/>
            <a:headEnd/>
            <a:tailEnd/>
          </a:ln>
          <a:effectLst/>
        </p:spPr>
        <p:txBody>
          <a:bodyPr wrap="none" anchor="ctr"/>
          <a:lstStyle/>
          <a:p>
            <a:pPr>
              <a:defRPr/>
            </a:pPr>
            <a:endParaRPr lang="zh-CN" altLang="en-US" sz="1800">
              <a:ea typeface="+mn-ea"/>
            </a:endParaRPr>
          </a:p>
        </p:txBody>
      </p:sp>
      <p:sp>
        <p:nvSpPr>
          <p:cNvPr id="20" name="Rectangle 172"/>
          <p:cNvSpPr>
            <a:spLocks noChangeArrowheads="1"/>
          </p:cNvSpPr>
          <p:nvPr/>
        </p:nvSpPr>
        <p:spPr bwMode="gray">
          <a:xfrm>
            <a:off x="4489451" y="4943475"/>
            <a:ext cx="967316" cy="636588"/>
          </a:xfrm>
          <a:prstGeom prst="rect">
            <a:avLst/>
          </a:prstGeom>
          <a:solidFill>
            <a:srgbClr val="DDDDDD">
              <a:alpha val="20000"/>
            </a:srgbClr>
          </a:solidFill>
          <a:ln w="9525">
            <a:noFill/>
            <a:miter lim="800000"/>
            <a:headEnd/>
            <a:tailEnd/>
          </a:ln>
          <a:effectLst/>
        </p:spPr>
        <p:txBody>
          <a:bodyPr wrap="none" anchor="ctr"/>
          <a:lstStyle/>
          <a:p>
            <a:pPr>
              <a:defRPr/>
            </a:pPr>
            <a:endParaRPr lang="zh-CN" altLang="en-US" sz="1800">
              <a:ea typeface="+mn-ea"/>
            </a:endParaRPr>
          </a:p>
        </p:txBody>
      </p:sp>
      <p:sp>
        <p:nvSpPr>
          <p:cNvPr id="21" name="Rectangle 174"/>
          <p:cNvSpPr>
            <a:spLocks noChangeArrowheads="1"/>
          </p:cNvSpPr>
          <p:nvPr/>
        </p:nvSpPr>
        <p:spPr bwMode="gray">
          <a:xfrm>
            <a:off x="2556934" y="4943475"/>
            <a:ext cx="967317" cy="636588"/>
          </a:xfrm>
          <a:prstGeom prst="rect">
            <a:avLst/>
          </a:prstGeom>
          <a:solidFill>
            <a:schemeClr val="accent2">
              <a:alpha val="20000"/>
            </a:schemeClr>
          </a:solidFill>
          <a:ln w="9525">
            <a:noFill/>
            <a:miter lim="800000"/>
            <a:headEnd/>
            <a:tailEnd/>
          </a:ln>
          <a:effectLst/>
        </p:spPr>
        <p:txBody>
          <a:bodyPr wrap="none" anchor="ctr"/>
          <a:lstStyle/>
          <a:p>
            <a:pPr>
              <a:defRPr/>
            </a:pPr>
            <a:endParaRPr lang="zh-CN" altLang="en-US" sz="1800">
              <a:ea typeface="+mn-ea"/>
            </a:endParaRPr>
          </a:p>
        </p:txBody>
      </p:sp>
      <p:sp>
        <p:nvSpPr>
          <p:cNvPr id="22" name="Rectangle 178"/>
          <p:cNvSpPr>
            <a:spLocks noChangeArrowheads="1"/>
          </p:cNvSpPr>
          <p:nvPr/>
        </p:nvSpPr>
        <p:spPr bwMode="gray">
          <a:xfrm>
            <a:off x="5473700" y="4310064"/>
            <a:ext cx="967317" cy="636587"/>
          </a:xfrm>
          <a:prstGeom prst="rect">
            <a:avLst/>
          </a:prstGeom>
          <a:solidFill>
            <a:srgbClr val="DDDDDD">
              <a:alpha val="10001"/>
            </a:srgbClr>
          </a:solidFill>
          <a:ln w="9525">
            <a:noFill/>
            <a:miter lim="800000"/>
            <a:headEnd/>
            <a:tailEnd/>
          </a:ln>
          <a:effectLst/>
        </p:spPr>
        <p:txBody>
          <a:bodyPr wrap="none" anchor="ctr"/>
          <a:lstStyle/>
          <a:p>
            <a:pPr>
              <a:defRPr/>
            </a:pPr>
            <a:endParaRPr lang="zh-CN" altLang="en-US" sz="1800">
              <a:ea typeface="+mn-ea"/>
            </a:endParaRPr>
          </a:p>
        </p:txBody>
      </p:sp>
      <p:sp>
        <p:nvSpPr>
          <p:cNvPr id="23" name="Rectangle 186"/>
          <p:cNvSpPr>
            <a:spLocks noChangeArrowheads="1"/>
          </p:cNvSpPr>
          <p:nvPr/>
        </p:nvSpPr>
        <p:spPr bwMode="gray">
          <a:xfrm>
            <a:off x="4495801" y="6221414"/>
            <a:ext cx="971551" cy="636587"/>
          </a:xfrm>
          <a:prstGeom prst="rect">
            <a:avLst/>
          </a:prstGeom>
          <a:solidFill>
            <a:srgbClr val="DDDDDD">
              <a:alpha val="39999"/>
            </a:srgbClr>
          </a:solidFill>
          <a:ln w="9525">
            <a:noFill/>
            <a:miter lim="800000"/>
            <a:headEnd/>
            <a:tailEnd/>
          </a:ln>
          <a:effectLst/>
        </p:spPr>
        <p:txBody>
          <a:bodyPr wrap="none" anchor="ctr"/>
          <a:lstStyle/>
          <a:p>
            <a:pPr>
              <a:defRPr/>
            </a:pPr>
            <a:endParaRPr lang="zh-CN" altLang="en-US" sz="1800">
              <a:ea typeface="+mn-ea"/>
            </a:endParaRPr>
          </a:p>
        </p:txBody>
      </p:sp>
      <p:sp>
        <p:nvSpPr>
          <p:cNvPr id="24" name="Rectangle 188"/>
          <p:cNvSpPr>
            <a:spLocks noChangeArrowheads="1"/>
          </p:cNvSpPr>
          <p:nvPr/>
        </p:nvSpPr>
        <p:spPr bwMode="gray">
          <a:xfrm>
            <a:off x="2561167" y="6221414"/>
            <a:ext cx="967317" cy="636587"/>
          </a:xfrm>
          <a:prstGeom prst="rect">
            <a:avLst/>
          </a:prstGeom>
          <a:solidFill>
            <a:srgbClr val="DDDDDD">
              <a:alpha val="39999"/>
            </a:srgbClr>
          </a:solidFill>
          <a:ln w="9525">
            <a:noFill/>
            <a:miter lim="800000"/>
            <a:headEnd/>
            <a:tailEnd/>
          </a:ln>
          <a:effectLst/>
        </p:spPr>
        <p:txBody>
          <a:bodyPr wrap="none" anchor="ctr"/>
          <a:lstStyle/>
          <a:p>
            <a:pPr>
              <a:defRPr/>
            </a:pPr>
            <a:endParaRPr lang="zh-CN" altLang="en-US" sz="1800">
              <a:ea typeface="+mn-ea"/>
            </a:endParaRPr>
          </a:p>
        </p:txBody>
      </p:sp>
      <p:grpSp>
        <p:nvGrpSpPr>
          <p:cNvPr id="25" name="Group 206"/>
          <p:cNvGrpSpPr>
            <a:grpSpLocks/>
          </p:cNvGrpSpPr>
          <p:nvPr/>
        </p:nvGrpSpPr>
        <p:grpSpPr bwMode="auto">
          <a:xfrm>
            <a:off x="0" y="533400"/>
            <a:ext cx="12192000" cy="5689600"/>
            <a:chOff x="0" y="336"/>
            <a:chExt cx="5760" cy="3584"/>
          </a:xfrm>
        </p:grpSpPr>
        <p:sp>
          <p:nvSpPr>
            <p:cNvPr id="26" name="Line 192"/>
            <p:cNvSpPr>
              <a:spLocks noChangeShapeType="1"/>
            </p:cNvSpPr>
            <p:nvPr/>
          </p:nvSpPr>
          <p:spPr bwMode="gray">
            <a:xfrm flipH="1">
              <a:off x="0" y="336"/>
              <a:ext cx="5760" cy="0"/>
            </a:xfrm>
            <a:prstGeom prst="line">
              <a:avLst/>
            </a:prstGeom>
            <a:noFill/>
            <a:ln w="9525">
              <a:solidFill>
                <a:srgbClr val="DDDDDD"/>
              </a:solidFill>
              <a:round/>
              <a:headEnd/>
              <a:tailEnd/>
            </a:ln>
            <a:effectLst/>
          </p:spPr>
          <p:txBody>
            <a:bodyPr/>
            <a:lstStyle/>
            <a:p>
              <a:pPr>
                <a:defRPr/>
              </a:pPr>
              <a:endParaRPr lang="zh-CN" altLang="en-US" sz="1800">
                <a:ea typeface="+mn-ea"/>
              </a:endParaRPr>
            </a:p>
          </p:txBody>
        </p:sp>
        <p:sp>
          <p:nvSpPr>
            <p:cNvPr id="27" name="Line 193"/>
            <p:cNvSpPr>
              <a:spLocks noChangeShapeType="1"/>
            </p:cNvSpPr>
            <p:nvPr/>
          </p:nvSpPr>
          <p:spPr bwMode="gray">
            <a:xfrm flipH="1">
              <a:off x="0" y="733"/>
              <a:ext cx="5760" cy="0"/>
            </a:xfrm>
            <a:prstGeom prst="line">
              <a:avLst/>
            </a:prstGeom>
            <a:noFill/>
            <a:ln w="9525">
              <a:solidFill>
                <a:srgbClr val="DDDDDD"/>
              </a:solidFill>
              <a:round/>
              <a:headEnd/>
              <a:tailEnd/>
            </a:ln>
            <a:effectLst/>
          </p:spPr>
          <p:txBody>
            <a:bodyPr/>
            <a:lstStyle/>
            <a:p>
              <a:pPr>
                <a:defRPr/>
              </a:pPr>
              <a:endParaRPr lang="zh-CN" altLang="en-US" sz="1800">
                <a:ea typeface="+mn-ea"/>
              </a:endParaRPr>
            </a:p>
          </p:txBody>
        </p:sp>
        <p:sp>
          <p:nvSpPr>
            <p:cNvPr id="28" name="Line 194"/>
            <p:cNvSpPr>
              <a:spLocks noChangeShapeType="1"/>
            </p:cNvSpPr>
            <p:nvPr/>
          </p:nvSpPr>
          <p:spPr bwMode="gray">
            <a:xfrm flipH="1">
              <a:off x="0" y="1123"/>
              <a:ext cx="5760" cy="0"/>
            </a:xfrm>
            <a:prstGeom prst="line">
              <a:avLst/>
            </a:prstGeom>
            <a:noFill/>
            <a:ln w="9525">
              <a:solidFill>
                <a:srgbClr val="DDDDDD"/>
              </a:solidFill>
              <a:round/>
              <a:headEnd/>
              <a:tailEnd/>
            </a:ln>
            <a:effectLst/>
          </p:spPr>
          <p:txBody>
            <a:bodyPr/>
            <a:lstStyle/>
            <a:p>
              <a:pPr>
                <a:defRPr/>
              </a:pPr>
              <a:endParaRPr lang="zh-CN" altLang="en-US" sz="1800">
                <a:ea typeface="+mn-ea"/>
              </a:endParaRPr>
            </a:p>
          </p:txBody>
        </p:sp>
        <p:sp>
          <p:nvSpPr>
            <p:cNvPr id="29" name="Line 195"/>
            <p:cNvSpPr>
              <a:spLocks noChangeShapeType="1"/>
            </p:cNvSpPr>
            <p:nvPr/>
          </p:nvSpPr>
          <p:spPr bwMode="gray">
            <a:xfrm flipH="1">
              <a:off x="0" y="2707"/>
              <a:ext cx="5760" cy="0"/>
            </a:xfrm>
            <a:prstGeom prst="line">
              <a:avLst/>
            </a:prstGeom>
            <a:noFill/>
            <a:ln w="9525">
              <a:solidFill>
                <a:srgbClr val="DDDDDD"/>
              </a:solidFill>
              <a:round/>
              <a:headEnd/>
              <a:tailEnd/>
            </a:ln>
            <a:effectLst/>
          </p:spPr>
          <p:txBody>
            <a:bodyPr/>
            <a:lstStyle/>
            <a:p>
              <a:pPr>
                <a:defRPr/>
              </a:pPr>
              <a:endParaRPr lang="zh-CN" altLang="en-US" sz="1800">
                <a:ea typeface="+mn-ea"/>
              </a:endParaRPr>
            </a:p>
          </p:txBody>
        </p:sp>
        <p:sp>
          <p:nvSpPr>
            <p:cNvPr id="30" name="Line 196"/>
            <p:cNvSpPr>
              <a:spLocks noChangeShapeType="1"/>
            </p:cNvSpPr>
            <p:nvPr/>
          </p:nvSpPr>
          <p:spPr bwMode="gray">
            <a:xfrm flipH="1">
              <a:off x="0" y="3111"/>
              <a:ext cx="5760" cy="0"/>
            </a:xfrm>
            <a:prstGeom prst="line">
              <a:avLst/>
            </a:prstGeom>
            <a:noFill/>
            <a:ln w="9525">
              <a:solidFill>
                <a:srgbClr val="DDDDDD"/>
              </a:solidFill>
              <a:round/>
              <a:headEnd/>
              <a:tailEnd/>
            </a:ln>
            <a:effectLst/>
          </p:spPr>
          <p:txBody>
            <a:bodyPr/>
            <a:lstStyle/>
            <a:p>
              <a:pPr>
                <a:defRPr/>
              </a:pPr>
              <a:endParaRPr lang="zh-CN" altLang="en-US" sz="1800">
                <a:ea typeface="+mn-ea"/>
              </a:endParaRPr>
            </a:p>
          </p:txBody>
        </p:sp>
        <p:sp>
          <p:nvSpPr>
            <p:cNvPr id="31" name="Line 197"/>
            <p:cNvSpPr>
              <a:spLocks noChangeShapeType="1"/>
            </p:cNvSpPr>
            <p:nvPr/>
          </p:nvSpPr>
          <p:spPr bwMode="gray">
            <a:xfrm flipH="1">
              <a:off x="0" y="3516"/>
              <a:ext cx="5760" cy="0"/>
            </a:xfrm>
            <a:prstGeom prst="line">
              <a:avLst/>
            </a:prstGeom>
            <a:noFill/>
            <a:ln w="9525">
              <a:solidFill>
                <a:srgbClr val="DDDDDD"/>
              </a:solidFill>
              <a:round/>
              <a:headEnd/>
              <a:tailEnd/>
            </a:ln>
            <a:effectLst/>
          </p:spPr>
          <p:txBody>
            <a:bodyPr/>
            <a:lstStyle/>
            <a:p>
              <a:pPr>
                <a:defRPr/>
              </a:pPr>
              <a:endParaRPr lang="zh-CN" altLang="en-US" sz="1800">
                <a:ea typeface="+mn-ea"/>
              </a:endParaRPr>
            </a:p>
          </p:txBody>
        </p:sp>
        <p:sp>
          <p:nvSpPr>
            <p:cNvPr id="32" name="Line 198"/>
            <p:cNvSpPr>
              <a:spLocks noChangeShapeType="1"/>
            </p:cNvSpPr>
            <p:nvPr/>
          </p:nvSpPr>
          <p:spPr bwMode="gray">
            <a:xfrm flipH="1">
              <a:off x="0" y="3920"/>
              <a:ext cx="5760" cy="0"/>
            </a:xfrm>
            <a:prstGeom prst="line">
              <a:avLst/>
            </a:prstGeom>
            <a:noFill/>
            <a:ln w="9525">
              <a:solidFill>
                <a:srgbClr val="DDDDDD"/>
              </a:solidFill>
              <a:round/>
              <a:headEnd/>
              <a:tailEnd/>
            </a:ln>
            <a:effectLst/>
          </p:spPr>
          <p:txBody>
            <a:bodyPr/>
            <a:lstStyle/>
            <a:p>
              <a:pPr>
                <a:defRPr/>
              </a:pPr>
              <a:endParaRPr lang="zh-CN" altLang="en-US" sz="1800">
                <a:ea typeface="+mn-ea"/>
              </a:endParaRPr>
            </a:p>
          </p:txBody>
        </p:sp>
      </p:grpSp>
      <p:sp>
        <p:nvSpPr>
          <p:cNvPr id="33" name="Text Box 11"/>
          <p:cNvSpPr txBox="1">
            <a:spLocks noChangeArrowheads="1"/>
          </p:cNvSpPr>
          <p:nvPr/>
        </p:nvSpPr>
        <p:spPr bwMode="gray">
          <a:xfrm>
            <a:off x="0" y="461964"/>
            <a:ext cx="1464733" cy="427037"/>
          </a:xfrm>
          <a:prstGeom prst="rect">
            <a:avLst/>
          </a:prstGeom>
          <a:noFill/>
          <a:ln w="9525">
            <a:noFill/>
            <a:miter lim="800000"/>
            <a:headEnd/>
            <a:tailEnd/>
          </a:ln>
          <a:effectLst/>
        </p:spPr>
        <p:txBody>
          <a:bodyPr>
            <a:spAutoFit/>
          </a:bodyPr>
          <a:lstStyle/>
          <a:p>
            <a:pPr algn="ctr">
              <a:spcBef>
                <a:spcPct val="50000"/>
              </a:spcBef>
              <a:defRPr/>
            </a:pPr>
            <a:r>
              <a:rPr lang="en-US" altLang="zh-CN" sz="2200">
                <a:solidFill>
                  <a:srgbClr val="FFFFFF"/>
                </a:solidFill>
                <a:ea typeface="+mn-ea"/>
              </a:rPr>
              <a:t>LOGO</a:t>
            </a:r>
          </a:p>
        </p:txBody>
      </p:sp>
      <p:sp>
        <p:nvSpPr>
          <p:cNvPr id="34" name="Rectangle 162"/>
          <p:cNvSpPr>
            <a:spLocks noChangeArrowheads="1"/>
          </p:cNvSpPr>
          <p:nvPr/>
        </p:nvSpPr>
        <p:spPr bwMode="gray">
          <a:xfrm>
            <a:off x="594785" y="1147763"/>
            <a:ext cx="967316" cy="633412"/>
          </a:xfrm>
          <a:prstGeom prst="rect">
            <a:avLst/>
          </a:prstGeom>
          <a:solidFill>
            <a:schemeClr val="folHlink">
              <a:alpha val="20000"/>
            </a:schemeClr>
          </a:solidFill>
          <a:ln w="9525">
            <a:noFill/>
            <a:miter lim="800000"/>
            <a:headEnd/>
            <a:tailEnd/>
          </a:ln>
          <a:effectLst/>
        </p:spPr>
        <p:txBody>
          <a:bodyPr wrap="none" anchor="ctr"/>
          <a:lstStyle/>
          <a:p>
            <a:pPr>
              <a:defRPr/>
            </a:pPr>
            <a:endParaRPr lang="zh-CN" altLang="en-US" sz="1800">
              <a:ea typeface="+mn-ea"/>
            </a:endParaRPr>
          </a:p>
        </p:txBody>
      </p:sp>
      <p:sp>
        <p:nvSpPr>
          <p:cNvPr id="35" name="Rectangle 181"/>
          <p:cNvSpPr>
            <a:spLocks noChangeArrowheads="1"/>
          </p:cNvSpPr>
          <p:nvPr/>
        </p:nvSpPr>
        <p:spPr bwMode="gray">
          <a:xfrm>
            <a:off x="4466167" y="1165226"/>
            <a:ext cx="967317" cy="633413"/>
          </a:xfrm>
          <a:prstGeom prst="rect">
            <a:avLst/>
          </a:prstGeom>
          <a:solidFill>
            <a:srgbClr val="DDDDDD">
              <a:alpha val="10001"/>
            </a:srgbClr>
          </a:solidFill>
          <a:ln w="9525">
            <a:noFill/>
            <a:miter lim="800000"/>
            <a:headEnd/>
            <a:tailEnd/>
          </a:ln>
          <a:effectLst/>
        </p:spPr>
        <p:txBody>
          <a:bodyPr wrap="none" anchor="ctr"/>
          <a:lstStyle/>
          <a:p>
            <a:pPr>
              <a:defRPr/>
            </a:pPr>
            <a:endParaRPr lang="zh-CN" altLang="en-US" sz="1800">
              <a:ea typeface="+mn-ea"/>
            </a:endParaRPr>
          </a:p>
        </p:txBody>
      </p:sp>
      <p:sp>
        <p:nvSpPr>
          <p:cNvPr id="36" name="Rectangle 183"/>
          <p:cNvSpPr>
            <a:spLocks noChangeArrowheads="1"/>
          </p:cNvSpPr>
          <p:nvPr/>
        </p:nvSpPr>
        <p:spPr bwMode="gray">
          <a:xfrm>
            <a:off x="2518834" y="1165226"/>
            <a:ext cx="967317" cy="633413"/>
          </a:xfrm>
          <a:prstGeom prst="rect">
            <a:avLst/>
          </a:prstGeom>
          <a:solidFill>
            <a:schemeClr val="folHlink">
              <a:alpha val="10001"/>
            </a:schemeClr>
          </a:solidFill>
          <a:ln w="9525">
            <a:noFill/>
            <a:miter lim="800000"/>
            <a:headEnd/>
            <a:tailEnd/>
          </a:ln>
          <a:effectLst/>
        </p:spPr>
        <p:txBody>
          <a:bodyPr wrap="none" anchor="ctr"/>
          <a:lstStyle/>
          <a:p>
            <a:pPr>
              <a:defRPr/>
            </a:pPr>
            <a:endParaRPr lang="zh-CN" altLang="en-US" sz="1800">
              <a:ea typeface="+mn-ea"/>
            </a:endParaRPr>
          </a:p>
        </p:txBody>
      </p:sp>
      <p:sp>
        <p:nvSpPr>
          <p:cNvPr id="37" name="Rectangle 190"/>
          <p:cNvSpPr>
            <a:spLocks noChangeArrowheads="1"/>
          </p:cNvSpPr>
          <p:nvPr/>
        </p:nvSpPr>
        <p:spPr bwMode="gray">
          <a:xfrm>
            <a:off x="1524000" y="533401"/>
            <a:ext cx="967317" cy="633413"/>
          </a:xfrm>
          <a:prstGeom prst="rect">
            <a:avLst/>
          </a:prstGeom>
          <a:solidFill>
            <a:srgbClr val="DDDDDD">
              <a:alpha val="20000"/>
            </a:srgbClr>
          </a:solidFill>
          <a:ln w="9525">
            <a:noFill/>
            <a:miter lim="800000"/>
            <a:headEnd/>
            <a:tailEnd/>
          </a:ln>
          <a:effectLst/>
        </p:spPr>
        <p:txBody>
          <a:bodyPr wrap="none" anchor="ctr"/>
          <a:lstStyle/>
          <a:p>
            <a:pPr>
              <a:defRPr/>
            </a:pPr>
            <a:endParaRPr lang="zh-CN" altLang="en-US" sz="1800">
              <a:ea typeface="+mn-ea"/>
            </a:endParaRPr>
          </a:p>
        </p:txBody>
      </p:sp>
      <p:sp>
        <p:nvSpPr>
          <p:cNvPr id="38" name="Rectangle 200"/>
          <p:cNvSpPr>
            <a:spLocks noChangeArrowheads="1"/>
          </p:cNvSpPr>
          <p:nvPr/>
        </p:nvSpPr>
        <p:spPr bwMode="gray">
          <a:xfrm>
            <a:off x="3437467" y="534988"/>
            <a:ext cx="967317" cy="633412"/>
          </a:xfrm>
          <a:prstGeom prst="rect">
            <a:avLst/>
          </a:prstGeom>
          <a:solidFill>
            <a:srgbClr val="DDDDDD">
              <a:alpha val="20000"/>
            </a:srgbClr>
          </a:solidFill>
          <a:ln w="9525">
            <a:noFill/>
            <a:miter lim="800000"/>
            <a:headEnd/>
            <a:tailEnd/>
          </a:ln>
          <a:effectLst/>
        </p:spPr>
        <p:txBody>
          <a:bodyPr wrap="none" anchor="ctr"/>
          <a:lstStyle/>
          <a:p>
            <a:pPr>
              <a:defRPr/>
            </a:pPr>
            <a:endParaRPr lang="zh-CN" altLang="en-US" sz="1800">
              <a:ea typeface="+mn-ea"/>
            </a:endParaRPr>
          </a:p>
        </p:txBody>
      </p:sp>
      <p:grpSp>
        <p:nvGrpSpPr>
          <p:cNvPr id="39" name="Group 234"/>
          <p:cNvGrpSpPr>
            <a:grpSpLocks/>
          </p:cNvGrpSpPr>
          <p:nvPr/>
        </p:nvGrpSpPr>
        <p:grpSpPr bwMode="auto">
          <a:xfrm>
            <a:off x="0" y="2257426"/>
            <a:ext cx="6318251" cy="4600575"/>
            <a:chOff x="-9" y="1395"/>
            <a:chExt cx="2985" cy="2898"/>
          </a:xfrm>
        </p:grpSpPr>
        <p:pic>
          <p:nvPicPr>
            <p:cNvPr id="40" name="Picture 213" descr="pan01"/>
            <p:cNvPicPr>
              <a:picLocks noChangeAspect="1" noChangeArrowheads="1"/>
            </p:cNvPicPr>
            <p:nvPr/>
          </p:nvPicPr>
          <p:blipFill>
            <a:blip r:embed="rId2" cstate="print"/>
            <a:srcRect l="46681" r="2339"/>
            <a:stretch>
              <a:fillRect/>
            </a:stretch>
          </p:blipFill>
          <p:spPr bwMode="gray">
            <a:xfrm>
              <a:off x="0" y="1395"/>
              <a:ext cx="2976" cy="2898"/>
            </a:xfrm>
            <a:prstGeom prst="rect">
              <a:avLst/>
            </a:prstGeom>
            <a:noFill/>
            <a:ln w="9525">
              <a:noFill/>
              <a:miter lim="800000"/>
              <a:headEnd/>
              <a:tailEnd/>
            </a:ln>
          </p:spPr>
        </p:pic>
        <p:sp>
          <p:nvSpPr>
            <p:cNvPr id="41" name="Freeform 209"/>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3" cstate="print"/>
              <a:srcRect/>
              <a:stretch>
                <a:fillRect r="-36540"/>
              </a:stretch>
            </a:blipFill>
            <a:ln w="9525">
              <a:noFill/>
              <a:round/>
              <a:headEnd/>
              <a:tailEnd/>
            </a:ln>
            <a:effectLst/>
          </p:spPr>
          <p:txBody>
            <a:bodyPr/>
            <a:lstStyle/>
            <a:p>
              <a:pPr>
                <a:defRPr/>
              </a:pPr>
              <a:endParaRPr lang="zh-CN" altLang="en-US" sz="1800">
                <a:ea typeface="+mn-ea"/>
              </a:endParaRPr>
            </a:p>
          </p:txBody>
        </p:sp>
      </p:grpSp>
      <p:grpSp>
        <p:nvGrpSpPr>
          <p:cNvPr id="42" name="Group 233"/>
          <p:cNvGrpSpPr>
            <a:grpSpLocks/>
          </p:cNvGrpSpPr>
          <p:nvPr/>
        </p:nvGrpSpPr>
        <p:grpSpPr bwMode="auto">
          <a:xfrm>
            <a:off x="12700" y="1395414"/>
            <a:ext cx="5674784" cy="4598987"/>
            <a:chOff x="0" y="1039"/>
            <a:chExt cx="2681" cy="2897"/>
          </a:xfrm>
        </p:grpSpPr>
        <p:pic>
          <p:nvPicPr>
            <p:cNvPr id="43" name="Picture 220" descr="pan01"/>
            <p:cNvPicPr>
              <a:picLocks noChangeAspect="1" noChangeArrowheads="1"/>
            </p:cNvPicPr>
            <p:nvPr/>
          </p:nvPicPr>
          <p:blipFill>
            <a:blip r:embed="rId2" cstate="print"/>
            <a:srcRect l="51730" r="2339"/>
            <a:stretch>
              <a:fillRect/>
            </a:stretch>
          </p:blipFill>
          <p:spPr bwMode="gray">
            <a:xfrm>
              <a:off x="0" y="1039"/>
              <a:ext cx="2681" cy="2897"/>
            </a:xfrm>
            <a:prstGeom prst="rect">
              <a:avLst/>
            </a:prstGeom>
            <a:noFill/>
            <a:ln w="9525">
              <a:noFill/>
              <a:miter lim="800000"/>
              <a:headEnd/>
              <a:tailEnd/>
            </a:ln>
          </p:spPr>
        </p:pic>
        <p:sp>
          <p:nvSpPr>
            <p:cNvPr id="44" name="Freeform 221" descr="封面二"/>
            <p:cNvSpPr>
              <a:spLocks/>
            </p:cNvSpPr>
            <p:nvPr/>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4" cstate="print"/>
              <a:srcRect/>
              <a:stretch>
                <a:fillRect/>
              </a:stretch>
            </a:blipFill>
            <a:ln w="9525">
              <a:noFill/>
              <a:round/>
              <a:headEnd/>
              <a:tailEnd/>
            </a:ln>
            <a:effectLst/>
          </p:spPr>
          <p:txBody>
            <a:bodyPr/>
            <a:lstStyle/>
            <a:p>
              <a:pPr>
                <a:defRPr/>
              </a:pPr>
              <a:endParaRPr lang="zh-CN" altLang="en-US" sz="1800">
                <a:ea typeface="+mn-ea"/>
              </a:endParaRPr>
            </a:p>
          </p:txBody>
        </p:sp>
      </p:grpSp>
      <p:grpSp>
        <p:nvGrpSpPr>
          <p:cNvPr id="45" name="Group 232"/>
          <p:cNvGrpSpPr>
            <a:grpSpLocks/>
          </p:cNvGrpSpPr>
          <p:nvPr/>
        </p:nvGrpSpPr>
        <p:grpSpPr bwMode="auto">
          <a:xfrm>
            <a:off x="-6350" y="304801"/>
            <a:ext cx="5094817" cy="5078413"/>
            <a:chOff x="-7" y="240"/>
            <a:chExt cx="2407" cy="3199"/>
          </a:xfrm>
        </p:grpSpPr>
        <p:pic>
          <p:nvPicPr>
            <p:cNvPr id="46" name="Picture 223" descr="pan01"/>
            <p:cNvPicPr>
              <a:picLocks noChangeAspect="1" noChangeArrowheads="1"/>
            </p:cNvPicPr>
            <p:nvPr/>
          </p:nvPicPr>
          <p:blipFill>
            <a:blip r:embed="rId2" cstate="print"/>
            <a:srcRect l="60431" r="2339"/>
            <a:stretch>
              <a:fillRect/>
            </a:stretch>
          </p:blipFill>
          <p:spPr bwMode="gray">
            <a:xfrm>
              <a:off x="0" y="240"/>
              <a:ext cx="2400" cy="3199"/>
            </a:xfrm>
            <a:prstGeom prst="rect">
              <a:avLst/>
            </a:prstGeom>
            <a:noFill/>
            <a:ln w="9525">
              <a:noFill/>
              <a:miter lim="800000"/>
              <a:headEnd/>
              <a:tailEnd/>
            </a:ln>
          </p:spPr>
        </p:pic>
        <p:sp>
          <p:nvSpPr>
            <p:cNvPr id="47" name="Freeform 224"/>
            <p:cNvSpPr>
              <a:spLocks/>
            </p:cNvSpPr>
            <p:nvPr/>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5" cstate="print"/>
              <a:srcRect/>
              <a:stretch>
                <a:fillRect r="-25709"/>
              </a:stretch>
            </a:blipFill>
            <a:ln w="9525">
              <a:noFill/>
              <a:round/>
              <a:headEnd/>
              <a:tailEnd/>
            </a:ln>
            <a:effectLst/>
          </p:spPr>
          <p:txBody>
            <a:bodyPr/>
            <a:lstStyle/>
            <a:p>
              <a:pPr>
                <a:defRPr/>
              </a:pPr>
              <a:endParaRPr lang="zh-CN" altLang="en-US" sz="1800">
                <a:ea typeface="+mn-ea"/>
              </a:endParaRPr>
            </a:p>
          </p:txBody>
        </p:sp>
      </p:grpSp>
    </p:spTree>
    <p:extLst>
      <p:ext uri="{BB962C8B-B14F-4D97-AF65-F5344CB8AC3E}">
        <p14:creationId xmlns:p14="http://schemas.microsoft.com/office/powerpoint/2010/main" val="1239768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sp>
        <p:nvSpPr>
          <p:cNvPr id="3" name="Rectangle 153"/>
          <p:cNvSpPr>
            <a:spLocks noChangeArrowheads="1"/>
          </p:cNvSpPr>
          <p:nvPr/>
        </p:nvSpPr>
        <p:spPr bwMode="gray">
          <a:xfrm>
            <a:off x="101727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4" name="Rectangle 154"/>
          <p:cNvSpPr>
            <a:spLocks noChangeArrowheads="1"/>
          </p:cNvSpPr>
          <p:nvPr/>
        </p:nvSpPr>
        <p:spPr bwMode="gray">
          <a:xfrm>
            <a:off x="94847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 name="Rectangle 155"/>
          <p:cNvSpPr>
            <a:spLocks noChangeArrowheads="1"/>
          </p:cNvSpPr>
          <p:nvPr/>
        </p:nvSpPr>
        <p:spPr bwMode="gray">
          <a:xfrm>
            <a:off x="115019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6" name="Rectangle 156"/>
          <p:cNvSpPr>
            <a:spLocks noChangeArrowheads="1"/>
          </p:cNvSpPr>
          <p:nvPr/>
        </p:nvSpPr>
        <p:spPr bwMode="gray">
          <a:xfrm>
            <a:off x="61002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7" name="Rectangle 157"/>
          <p:cNvSpPr>
            <a:spLocks noChangeArrowheads="1"/>
          </p:cNvSpPr>
          <p:nvPr/>
        </p:nvSpPr>
        <p:spPr bwMode="gray">
          <a:xfrm>
            <a:off x="74676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8" name="Rectangle 158"/>
          <p:cNvSpPr>
            <a:spLocks noChangeArrowheads="1"/>
          </p:cNvSpPr>
          <p:nvPr/>
        </p:nvSpPr>
        <p:spPr bwMode="gray">
          <a:xfrm>
            <a:off x="6777567"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9" name="Rectangle 159"/>
          <p:cNvSpPr>
            <a:spLocks noChangeArrowheads="1"/>
          </p:cNvSpPr>
          <p:nvPr/>
        </p:nvSpPr>
        <p:spPr bwMode="gray">
          <a:xfrm>
            <a:off x="8130118" y="5440364"/>
            <a:ext cx="679449"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0" name="Rectangle 161"/>
          <p:cNvSpPr>
            <a:spLocks noChangeArrowheads="1"/>
          </p:cNvSpPr>
          <p:nvPr/>
        </p:nvSpPr>
        <p:spPr bwMode="gray">
          <a:xfrm>
            <a:off x="8807451" y="4972051"/>
            <a:ext cx="675216"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 name="Rectangle 162"/>
          <p:cNvSpPr>
            <a:spLocks noChangeArrowheads="1"/>
          </p:cNvSpPr>
          <p:nvPr/>
        </p:nvSpPr>
        <p:spPr bwMode="gray">
          <a:xfrm>
            <a:off x="10164234" y="4972051"/>
            <a:ext cx="675217"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 name="Rectangle 163"/>
          <p:cNvSpPr>
            <a:spLocks noChangeArrowheads="1"/>
          </p:cNvSpPr>
          <p:nvPr/>
        </p:nvSpPr>
        <p:spPr bwMode="gray">
          <a:xfrm>
            <a:off x="11504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3" name="Rectangle 164"/>
          <p:cNvSpPr>
            <a:spLocks noChangeArrowheads="1"/>
          </p:cNvSpPr>
          <p:nvPr/>
        </p:nvSpPr>
        <p:spPr bwMode="gray">
          <a:xfrm>
            <a:off x="7467601"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4" name="Rectangle 165"/>
          <p:cNvSpPr>
            <a:spLocks noChangeArrowheads="1"/>
          </p:cNvSpPr>
          <p:nvPr/>
        </p:nvSpPr>
        <p:spPr bwMode="gray">
          <a:xfrm>
            <a:off x="10837334" y="6386514"/>
            <a:ext cx="67521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5" name="Rectangle 166"/>
          <p:cNvSpPr>
            <a:spLocks noChangeArrowheads="1"/>
          </p:cNvSpPr>
          <p:nvPr/>
        </p:nvSpPr>
        <p:spPr bwMode="gray">
          <a:xfrm>
            <a:off x="6788151"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6" name="Rectangle 168"/>
          <p:cNvSpPr>
            <a:spLocks noChangeArrowheads="1"/>
          </p:cNvSpPr>
          <p:nvPr/>
        </p:nvSpPr>
        <p:spPr bwMode="gray">
          <a:xfrm>
            <a:off x="5425018" y="6386514"/>
            <a:ext cx="679449"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7" name="Rectangle 170"/>
          <p:cNvSpPr>
            <a:spLocks noChangeArrowheads="1"/>
          </p:cNvSpPr>
          <p:nvPr/>
        </p:nvSpPr>
        <p:spPr bwMode="gray">
          <a:xfrm>
            <a:off x="6100234" y="4965700"/>
            <a:ext cx="675217"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8" name="Rectangle 171"/>
          <p:cNvSpPr>
            <a:spLocks noChangeArrowheads="1"/>
          </p:cNvSpPr>
          <p:nvPr/>
        </p:nvSpPr>
        <p:spPr bwMode="gray">
          <a:xfrm>
            <a:off x="9484784" y="6384925"/>
            <a:ext cx="677333"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9" name="Rectangle 173"/>
          <p:cNvSpPr>
            <a:spLocks noChangeArrowheads="1"/>
          </p:cNvSpPr>
          <p:nvPr/>
        </p:nvSpPr>
        <p:spPr bwMode="gray">
          <a:xfrm>
            <a:off x="47413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0" name="Rectangle 174"/>
          <p:cNvSpPr>
            <a:spLocks noChangeArrowheads="1"/>
          </p:cNvSpPr>
          <p:nvPr/>
        </p:nvSpPr>
        <p:spPr bwMode="gray">
          <a:xfrm>
            <a:off x="4051301" y="5440364"/>
            <a:ext cx="67521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1" name="Rectangle 176"/>
          <p:cNvSpPr>
            <a:spLocks noChangeArrowheads="1"/>
          </p:cNvSpPr>
          <p:nvPr/>
        </p:nvSpPr>
        <p:spPr bwMode="gray">
          <a:xfrm>
            <a:off x="4741334"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2" name="Rectangle 182"/>
          <p:cNvSpPr>
            <a:spLocks noChangeArrowheads="1"/>
          </p:cNvSpPr>
          <p:nvPr/>
        </p:nvSpPr>
        <p:spPr bwMode="gray">
          <a:xfrm>
            <a:off x="33866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3" name="Rectangle 183"/>
          <p:cNvSpPr>
            <a:spLocks noChangeArrowheads="1"/>
          </p:cNvSpPr>
          <p:nvPr/>
        </p:nvSpPr>
        <p:spPr bwMode="gray">
          <a:xfrm>
            <a:off x="26987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4" name="Rectangle 184"/>
          <p:cNvSpPr>
            <a:spLocks noChangeArrowheads="1"/>
          </p:cNvSpPr>
          <p:nvPr/>
        </p:nvSpPr>
        <p:spPr bwMode="gray">
          <a:xfrm>
            <a:off x="6815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5" name="Rectangle 185"/>
          <p:cNvSpPr>
            <a:spLocks noChangeArrowheads="1"/>
          </p:cNvSpPr>
          <p:nvPr/>
        </p:nvSpPr>
        <p:spPr bwMode="gray">
          <a:xfrm>
            <a:off x="63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6" name="Rectangle 186"/>
          <p:cNvSpPr>
            <a:spLocks noChangeArrowheads="1"/>
          </p:cNvSpPr>
          <p:nvPr/>
        </p:nvSpPr>
        <p:spPr bwMode="gray">
          <a:xfrm>
            <a:off x="13440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7" name="Rectangle 187"/>
          <p:cNvSpPr>
            <a:spLocks noChangeArrowheads="1"/>
          </p:cNvSpPr>
          <p:nvPr/>
        </p:nvSpPr>
        <p:spPr bwMode="gray">
          <a:xfrm>
            <a:off x="2019300"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8" name="Rectangle 188"/>
          <p:cNvSpPr>
            <a:spLocks noChangeArrowheads="1"/>
          </p:cNvSpPr>
          <p:nvPr/>
        </p:nvSpPr>
        <p:spPr bwMode="gray">
          <a:xfrm>
            <a:off x="3376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9" name="Rectangle 189"/>
          <p:cNvSpPr>
            <a:spLocks noChangeArrowheads="1"/>
          </p:cNvSpPr>
          <p:nvPr/>
        </p:nvSpPr>
        <p:spPr bwMode="gray">
          <a:xfrm>
            <a:off x="681568"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0" name="Rectangle 190"/>
          <p:cNvSpPr>
            <a:spLocks noChangeArrowheads="1"/>
          </p:cNvSpPr>
          <p:nvPr/>
        </p:nvSpPr>
        <p:spPr bwMode="gray">
          <a:xfrm>
            <a:off x="16934"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1" name="Rectangle 191"/>
          <p:cNvSpPr>
            <a:spLocks noChangeArrowheads="1"/>
          </p:cNvSpPr>
          <p:nvPr/>
        </p:nvSpPr>
        <p:spPr bwMode="gray">
          <a:xfrm>
            <a:off x="1354667"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2" name="Rectangle 192"/>
          <p:cNvSpPr>
            <a:spLocks noChangeArrowheads="1"/>
          </p:cNvSpPr>
          <p:nvPr/>
        </p:nvSpPr>
        <p:spPr bwMode="gray">
          <a:xfrm>
            <a:off x="2698751" y="6384925"/>
            <a:ext cx="675216"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grpSp>
        <p:nvGrpSpPr>
          <p:cNvPr id="33" name="组合 86"/>
          <p:cNvGrpSpPr>
            <a:grpSpLocks/>
          </p:cNvGrpSpPr>
          <p:nvPr/>
        </p:nvGrpSpPr>
        <p:grpSpPr bwMode="auto">
          <a:xfrm>
            <a:off x="-2117" y="-26988"/>
            <a:ext cx="12194117" cy="1674813"/>
            <a:chOff x="-1588" y="-26988"/>
            <a:chExt cx="9145588" cy="1674813"/>
          </a:xfrm>
        </p:grpSpPr>
        <p:pic>
          <p:nvPicPr>
            <p:cNvPr id="34" name="图片 65" descr="标题.jpg"/>
            <p:cNvPicPr>
              <a:picLocks noChangeAspect="1"/>
            </p:cNvPicPr>
            <p:nvPr/>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5" name="组合 64"/>
            <p:cNvGrpSpPr>
              <a:grpSpLocks/>
            </p:cNvGrpSpPr>
            <p:nvPr/>
          </p:nvGrpSpPr>
          <p:grpSpPr bwMode="auto">
            <a:xfrm>
              <a:off x="-1588" y="-26987"/>
              <a:ext cx="1287463" cy="1674813"/>
              <a:chOff x="-1588" y="-26988"/>
              <a:chExt cx="1158876" cy="1508126"/>
            </a:xfrm>
          </p:grpSpPr>
          <p:grpSp>
            <p:nvGrpSpPr>
              <p:cNvPr id="36" name="Group 195"/>
              <p:cNvGrpSpPr>
                <a:grpSpLocks/>
              </p:cNvGrpSpPr>
              <p:nvPr/>
            </p:nvGrpSpPr>
            <p:grpSpPr bwMode="auto">
              <a:xfrm>
                <a:off x="0" y="357188"/>
                <a:ext cx="1157288" cy="1123950"/>
                <a:chOff x="-9" y="1395"/>
                <a:chExt cx="2985" cy="2898"/>
              </a:xfrm>
            </p:grpSpPr>
            <p:pic>
              <p:nvPicPr>
                <p:cNvPr id="43"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4"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sz="1800">
                    <a:ea typeface="+mn-ea"/>
                  </a:endParaRPr>
                </a:p>
              </p:txBody>
            </p:sp>
          </p:grpSp>
          <p:grpSp>
            <p:nvGrpSpPr>
              <p:cNvPr id="37" name="Group 198"/>
              <p:cNvGrpSpPr>
                <a:grpSpLocks/>
              </p:cNvGrpSpPr>
              <p:nvPr/>
            </p:nvGrpSpPr>
            <p:grpSpPr bwMode="auto">
              <a:xfrm>
                <a:off x="0" y="198438"/>
                <a:ext cx="1057275" cy="1143000"/>
                <a:chOff x="0" y="1039"/>
                <a:chExt cx="2681" cy="2897"/>
              </a:xfrm>
            </p:grpSpPr>
            <p:pic>
              <p:nvPicPr>
                <p:cNvPr id="41" name="Picture 199" descr="pan01"/>
                <p:cNvPicPr>
                  <a:picLocks noChangeAspect="1" noChangeArrowheads="1"/>
                </p:cNvPicPr>
                <p:nvPr/>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2" name="Freeform 200"/>
                <p:cNvSpPr>
                  <a:spLocks/>
                </p:cNvSpPr>
                <p:nvPr/>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sz="1800">
                    <a:ea typeface="+mn-ea"/>
                  </a:endParaRPr>
                </a:p>
              </p:txBody>
            </p:sp>
          </p:grpSp>
          <p:grpSp>
            <p:nvGrpSpPr>
              <p:cNvPr id="38" name="Group 201"/>
              <p:cNvGrpSpPr>
                <a:grpSpLocks/>
              </p:cNvGrpSpPr>
              <p:nvPr/>
            </p:nvGrpSpPr>
            <p:grpSpPr bwMode="auto">
              <a:xfrm>
                <a:off x="-1588" y="-26988"/>
                <a:ext cx="933451" cy="1239838"/>
                <a:chOff x="-7" y="240"/>
                <a:chExt cx="2407" cy="3199"/>
              </a:xfrm>
            </p:grpSpPr>
            <p:pic>
              <p:nvPicPr>
                <p:cNvPr id="39" name="Picture 202" descr="pan01"/>
                <p:cNvPicPr>
                  <a:picLocks noChangeAspect="1" noChangeArrowheads="1"/>
                </p:cNvPicPr>
                <p:nvPr/>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0" name="Freeform 203"/>
                <p:cNvSpPr>
                  <a:spLocks/>
                </p:cNvSpPr>
                <p:nvPr/>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sz="1800">
                    <a:ea typeface="+mn-ea"/>
                  </a:endParaRPr>
                </a:p>
              </p:txBody>
            </p:sp>
          </p:grpSp>
        </p:grpSp>
      </p:grpSp>
      <p:sp>
        <p:nvSpPr>
          <p:cNvPr id="45" name="Rectangle 152"/>
          <p:cNvSpPr>
            <a:spLocks noChangeArrowheads="1"/>
          </p:cNvSpPr>
          <p:nvPr/>
        </p:nvSpPr>
        <p:spPr bwMode="gray">
          <a:xfrm>
            <a:off x="2029884" y="5918200"/>
            <a:ext cx="675216"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6" name="Rectangle 152"/>
          <p:cNvSpPr>
            <a:spLocks noChangeArrowheads="1"/>
          </p:cNvSpPr>
          <p:nvPr/>
        </p:nvSpPr>
        <p:spPr bwMode="gray">
          <a:xfrm>
            <a:off x="6094032" y="5918200"/>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7" name="Rectangle 152"/>
          <p:cNvSpPr>
            <a:spLocks noChangeArrowheads="1"/>
          </p:cNvSpPr>
          <p:nvPr/>
        </p:nvSpPr>
        <p:spPr bwMode="gray">
          <a:xfrm>
            <a:off x="10157884" y="5918200"/>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8" name="Rectangle 154"/>
          <p:cNvSpPr>
            <a:spLocks noChangeArrowheads="1"/>
          </p:cNvSpPr>
          <p:nvPr/>
        </p:nvSpPr>
        <p:spPr bwMode="gray">
          <a:xfrm>
            <a:off x="10847918"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49" name="Rectangle 152"/>
          <p:cNvSpPr>
            <a:spLocks noChangeArrowheads="1"/>
          </p:cNvSpPr>
          <p:nvPr/>
        </p:nvSpPr>
        <p:spPr bwMode="gray">
          <a:xfrm>
            <a:off x="8128034" y="6388124"/>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0" name="组合 76"/>
          <p:cNvGrpSpPr>
            <a:grpSpLocks/>
          </p:cNvGrpSpPr>
          <p:nvPr/>
        </p:nvGrpSpPr>
        <p:grpSpPr bwMode="auto">
          <a:xfrm>
            <a:off x="6756400" y="5918200"/>
            <a:ext cx="5435600" cy="939800"/>
            <a:chOff x="5067300" y="5918200"/>
            <a:chExt cx="4076700" cy="939800"/>
          </a:xfrm>
        </p:grpSpPr>
        <p:sp>
          <p:nvSpPr>
            <p:cNvPr id="51"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2"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3"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4"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5"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6"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57" name="Rectangle 152"/>
          <p:cNvSpPr>
            <a:spLocks noChangeArrowheads="1"/>
          </p:cNvSpPr>
          <p:nvPr/>
        </p:nvSpPr>
        <p:spPr bwMode="gray">
          <a:xfrm>
            <a:off x="4061884" y="6383338"/>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8" name="组合 75"/>
          <p:cNvGrpSpPr>
            <a:grpSpLocks/>
          </p:cNvGrpSpPr>
          <p:nvPr/>
        </p:nvGrpSpPr>
        <p:grpSpPr bwMode="auto">
          <a:xfrm>
            <a:off x="668867" y="5910264"/>
            <a:ext cx="5429251" cy="947737"/>
            <a:chOff x="501650" y="5910263"/>
            <a:chExt cx="4071938" cy="947761"/>
          </a:xfrm>
        </p:grpSpPr>
        <p:sp>
          <p:nvSpPr>
            <p:cNvPr id="59" name="Rectangle 152"/>
            <p:cNvSpPr>
              <a:spLocks noChangeArrowheads="1"/>
            </p:cNvSpPr>
            <p:nvPr/>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0" name="Rectangle 152"/>
            <p:cNvSpPr>
              <a:spLocks noChangeArrowheads="1"/>
            </p:cNvSpPr>
            <p:nvPr/>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1" name="Rectangle 152"/>
            <p:cNvSpPr>
              <a:spLocks noChangeArrowheads="1"/>
            </p:cNvSpPr>
            <p:nvPr/>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2" name="Rectangle 152"/>
            <p:cNvSpPr>
              <a:spLocks noChangeArrowheads="1"/>
            </p:cNvSpPr>
            <p:nvPr/>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3" name="Rectangle 152"/>
            <p:cNvSpPr>
              <a:spLocks noChangeArrowheads="1"/>
            </p:cNvSpPr>
            <p:nvPr/>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4" name="Rectangle 152"/>
            <p:cNvSpPr>
              <a:spLocks noChangeArrowheads="1"/>
            </p:cNvSpPr>
            <p:nvPr/>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65" name="Rectangle 152"/>
          <p:cNvSpPr>
            <a:spLocks noChangeArrowheads="1"/>
          </p:cNvSpPr>
          <p:nvPr/>
        </p:nvSpPr>
        <p:spPr bwMode="gray">
          <a:xfrm>
            <a:off x="-8466" y="6388100"/>
            <a:ext cx="675217"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66" name="Rectangle 194"/>
          <p:cNvSpPr>
            <a:spLocks noChangeArrowheads="1"/>
          </p:cNvSpPr>
          <p:nvPr/>
        </p:nvSpPr>
        <p:spPr bwMode="gray">
          <a:xfrm>
            <a:off x="0" y="4357689"/>
            <a:ext cx="12192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sz="1800">
              <a:ea typeface="+mn-ea"/>
            </a:endParaRPr>
          </a:p>
        </p:txBody>
      </p:sp>
      <p:sp>
        <p:nvSpPr>
          <p:cNvPr id="2" name="标题 1"/>
          <p:cNvSpPr>
            <a:spLocks noGrp="1"/>
          </p:cNvSpPr>
          <p:nvPr>
            <p:ph type="title"/>
          </p:nvPr>
        </p:nvSpPr>
        <p:spPr/>
        <p:txBody>
          <a:bodyPr/>
          <a:lstStyle/>
          <a:p>
            <a:r>
              <a:rPr lang="zh-CN" altLang="en-US"/>
              <a:t>单击此处编辑母版标题样式</a:t>
            </a:r>
          </a:p>
        </p:txBody>
      </p:sp>
      <p:sp>
        <p:nvSpPr>
          <p:cNvPr id="67" name="Rectangle 4"/>
          <p:cNvSpPr>
            <a:spLocks noGrp="1" noChangeArrowheads="1"/>
          </p:cNvSpPr>
          <p:nvPr>
            <p:ph type="dt" sz="half" idx="10"/>
          </p:nvPr>
        </p:nvSpPr>
        <p:spPr>
          <a:xfrm>
            <a:off x="609600" y="6467476"/>
            <a:ext cx="2844800" cy="301625"/>
          </a:xfrm>
          <a:prstGeom prst="rect">
            <a:avLst/>
          </a:prstGeom>
        </p:spPr>
        <p:txBody>
          <a:bodyPr/>
          <a:lstStyle>
            <a:lvl1pPr>
              <a:defRPr>
                <a:ea typeface="+mn-ea"/>
              </a:defRPr>
            </a:lvl1pPr>
          </a:lstStyle>
          <a:p>
            <a:fld id="{F5280214-1D9B-4D6F-AC0D-5AE69130BB4F}" type="datetimeFigureOut">
              <a:rPr lang="zh-CN" altLang="en-US" smtClean="0"/>
              <a:t>2021/10/19</a:t>
            </a:fld>
            <a:endParaRPr lang="zh-CN" altLang="en-US"/>
          </a:p>
        </p:txBody>
      </p:sp>
      <p:sp>
        <p:nvSpPr>
          <p:cNvPr id="68" name="Rectangle 5"/>
          <p:cNvSpPr>
            <a:spLocks noGrp="1" noChangeArrowheads="1"/>
          </p:cNvSpPr>
          <p:nvPr>
            <p:ph type="ftr" sz="quarter" idx="11"/>
          </p:nvPr>
        </p:nvSpPr>
        <p:spPr>
          <a:xfrm>
            <a:off x="4165600" y="6467476"/>
            <a:ext cx="3860800" cy="301625"/>
          </a:xfrm>
          <a:prstGeom prst="rect">
            <a:avLst/>
          </a:prstGeom>
        </p:spPr>
        <p:txBody>
          <a:bodyPr/>
          <a:lstStyle>
            <a:lvl1pPr>
              <a:defRPr>
                <a:ea typeface="+mn-ea"/>
              </a:defRPr>
            </a:lvl1pPr>
          </a:lstStyle>
          <a:p>
            <a:endParaRPr lang="zh-CN" altLang="en-US"/>
          </a:p>
        </p:txBody>
      </p:sp>
      <p:sp>
        <p:nvSpPr>
          <p:cNvPr id="69" name="Rectangle 6"/>
          <p:cNvSpPr>
            <a:spLocks noGrp="1" noChangeArrowheads="1"/>
          </p:cNvSpPr>
          <p:nvPr>
            <p:ph type="sldNum" sz="quarter" idx="12"/>
          </p:nvPr>
        </p:nvSpPr>
        <p:spPr>
          <a:xfrm>
            <a:off x="8737600" y="6467476"/>
            <a:ext cx="2844800" cy="301625"/>
          </a:xfrm>
          <a:prstGeom prst="rect">
            <a:avLst/>
          </a:prstGeom>
        </p:spPr>
        <p:txBody>
          <a:bodyPr/>
          <a:lstStyle>
            <a:lvl1pPr>
              <a:defRPr>
                <a:ea typeface="+mn-ea"/>
              </a:defRPr>
            </a:lvl1pPr>
          </a:lstStyle>
          <a:p>
            <a:fld id="{029EB3A5-6633-4530-ABEB-AC4BCD72F314}" type="slidenum">
              <a:rPr lang="zh-CN" altLang="en-US" smtClean="0"/>
              <a:t>‹#›</a:t>
            </a:fld>
            <a:endParaRPr lang="zh-CN" altLang="en-US"/>
          </a:p>
        </p:txBody>
      </p:sp>
    </p:spTree>
    <p:extLst>
      <p:ext uri="{BB962C8B-B14F-4D97-AF65-F5344CB8AC3E}">
        <p14:creationId xmlns:p14="http://schemas.microsoft.com/office/powerpoint/2010/main" val="2243694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1_仅标题">
    <p:spTree>
      <p:nvGrpSpPr>
        <p:cNvPr id="1" name=""/>
        <p:cNvGrpSpPr/>
        <p:nvPr/>
      </p:nvGrpSpPr>
      <p:grpSpPr>
        <a:xfrm>
          <a:off x="0" y="0"/>
          <a:ext cx="0" cy="0"/>
          <a:chOff x="0" y="0"/>
          <a:chExt cx="0" cy="0"/>
        </a:xfrm>
      </p:grpSpPr>
      <p:sp>
        <p:nvSpPr>
          <p:cNvPr id="3" name="Rectangle 153"/>
          <p:cNvSpPr>
            <a:spLocks noChangeArrowheads="1"/>
          </p:cNvSpPr>
          <p:nvPr/>
        </p:nvSpPr>
        <p:spPr bwMode="gray">
          <a:xfrm>
            <a:off x="101727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4" name="Rectangle 154"/>
          <p:cNvSpPr>
            <a:spLocks noChangeArrowheads="1"/>
          </p:cNvSpPr>
          <p:nvPr/>
        </p:nvSpPr>
        <p:spPr bwMode="gray">
          <a:xfrm>
            <a:off x="94847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 name="Rectangle 155"/>
          <p:cNvSpPr>
            <a:spLocks noChangeArrowheads="1"/>
          </p:cNvSpPr>
          <p:nvPr/>
        </p:nvSpPr>
        <p:spPr bwMode="gray">
          <a:xfrm>
            <a:off x="115019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6" name="Rectangle 156"/>
          <p:cNvSpPr>
            <a:spLocks noChangeArrowheads="1"/>
          </p:cNvSpPr>
          <p:nvPr/>
        </p:nvSpPr>
        <p:spPr bwMode="gray">
          <a:xfrm>
            <a:off x="61002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7" name="Rectangle 157"/>
          <p:cNvSpPr>
            <a:spLocks noChangeArrowheads="1"/>
          </p:cNvSpPr>
          <p:nvPr/>
        </p:nvSpPr>
        <p:spPr bwMode="gray">
          <a:xfrm>
            <a:off x="74676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8" name="Rectangle 158"/>
          <p:cNvSpPr>
            <a:spLocks noChangeArrowheads="1"/>
          </p:cNvSpPr>
          <p:nvPr/>
        </p:nvSpPr>
        <p:spPr bwMode="gray">
          <a:xfrm>
            <a:off x="6777567"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9" name="Rectangle 159"/>
          <p:cNvSpPr>
            <a:spLocks noChangeArrowheads="1"/>
          </p:cNvSpPr>
          <p:nvPr/>
        </p:nvSpPr>
        <p:spPr bwMode="gray">
          <a:xfrm>
            <a:off x="8130118" y="5440364"/>
            <a:ext cx="679449"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0" name="Rectangle 161"/>
          <p:cNvSpPr>
            <a:spLocks noChangeArrowheads="1"/>
          </p:cNvSpPr>
          <p:nvPr/>
        </p:nvSpPr>
        <p:spPr bwMode="gray">
          <a:xfrm>
            <a:off x="8807451" y="4972051"/>
            <a:ext cx="675216"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 name="Rectangle 162"/>
          <p:cNvSpPr>
            <a:spLocks noChangeArrowheads="1"/>
          </p:cNvSpPr>
          <p:nvPr/>
        </p:nvSpPr>
        <p:spPr bwMode="gray">
          <a:xfrm>
            <a:off x="10164234" y="4972051"/>
            <a:ext cx="675217"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 name="Rectangle 163"/>
          <p:cNvSpPr>
            <a:spLocks noChangeArrowheads="1"/>
          </p:cNvSpPr>
          <p:nvPr/>
        </p:nvSpPr>
        <p:spPr bwMode="gray">
          <a:xfrm>
            <a:off x="11504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3" name="Rectangle 164"/>
          <p:cNvSpPr>
            <a:spLocks noChangeArrowheads="1"/>
          </p:cNvSpPr>
          <p:nvPr/>
        </p:nvSpPr>
        <p:spPr bwMode="gray">
          <a:xfrm>
            <a:off x="7467601"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4" name="Rectangle 165"/>
          <p:cNvSpPr>
            <a:spLocks noChangeArrowheads="1"/>
          </p:cNvSpPr>
          <p:nvPr/>
        </p:nvSpPr>
        <p:spPr bwMode="gray">
          <a:xfrm>
            <a:off x="10837334" y="6386514"/>
            <a:ext cx="67521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5" name="Rectangle 166"/>
          <p:cNvSpPr>
            <a:spLocks noChangeArrowheads="1"/>
          </p:cNvSpPr>
          <p:nvPr/>
        </p:nvSpPr>
        <p:spPr bwMode="gray">
          <a:xfrm>
            <a:off x="6788151"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6" name="Rectangle 168"/>
          <p:cNvSpPr>
            <a:spLocks noChangeArrowheads="1"/>
          </p:cNvSpPr>
          <p:nvPr/>
        </p:nvSpPr>
        <p:spPr bwMode="gray">
          <a:xfrm>
            <a:off x="5425018" y="6386514"/>
            <a:ext cx="679449"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7" name="Rectangle 170"/>
          <p:cNvSpPr>
            <a:spLocks noChangeArrowheads="1"/>
          </p:cNvSpPr>
          <p:nvPr/>
        </p:nvSpPr>
        <p:spPr bwMode="gray">
          <a:xfrm>
            <a:off x="6100234" y="4965700"/>
            <a:ext cx="675217"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8" name="Rectangle 171"/>
          <p:cNvSpPr>
            <a:spLocks noChangeArrowheads="1"/>
          </p:cNvSpPr>
          <p:nvPr/>
        </p:nvSpPr>
        <p:spPr bwMode="gray">
          <a:xfrm>
            <a:off x="9484784" y="6384925"/>
            <a:ext cx="677333"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9" name="Rectangle 173"/>
          <p:cNvSpPr>
            <a:spLocks noChangeArrowheads="1"/>
          </p:cNvSpPr>
          <p:nvPr/>
        </p:nvSpPr>
        <p:spPr bwMode="gray">
          <a:xfrm>
            <a:off x="47413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0" name="Rectangle 174"/>
          <p:cNvSpPr>
            <a:spLocks noChangeArrowheads="1"/>
          </p:cNvSpPr>
          <p:nvPr/>
        </p:nvSpPr>
        <p:spPr bwMode="gray">
          <a:xfrm>
            <a:off x="4051301" y="5440364"/>
            <a:ext cx="67521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1" name="Rectangle 176"/>
          <p:cNvSpPr>
            <a:spLocks noChangeArrowheads="1"/>
          </p:cNvSpPr>
          <p:nvPr/>
        </p:nvSpPr>
        <p:spPr bwMode="gray">
          <a:xfrm>
            <a:off x="4741334"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2" name="Rectangle 182"/>
          <p:cNvSpPr>
            <a:spLocks noChangeArrowheads="1"/>
          </p:cNvSpPr>
          <p:nvPr/>
        </p:nvSpPr>
        <p:spPr bwMode="gray">
          <a:xfrm>
            <a:off x="33866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3" name="Rectangle 183"/>
          <p:cNvSpPr>
            <a:spLocks noChangeArrowheads="1"/>
          </p:cNvSpPr>
          <p:nvPr/>
        </p:nvSpPr>
        <p:spPr bwMode="gray">
          <a:xfrm>
            <a:off x="26987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4" name="Rectangle 184"/>
          <p:cNvSpPr>
            <a:spLocks noChangeArrowheads="1"/>
          </p:cNvSpPr>
          <p:nvPr/>
        </p:nvSpPr>
        <p:spPr bwMode="gray">
          <a:xfrm>
            <a:off x="6815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5" name="Rectangle 185"/>
          <p:cNvSpPr>
            <a:spLocks noChangeArrowheads="1"/>
          </p:cNvSpPr>
          <p:nvPr/>
        </p:nvSpPr>
        <p:spPr bwMode="gray">
          <a:xfrm>
            <a:off x="63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6" name="Rectangle 186"/>
          <p:cNvSpPr>
            <a:spLocks noChangeArrowheads="1"/>
          </p:cNvSpPr>
          <p:nvPr/>
        </p:nvSpPr>
        <p:spPr bwMode="gray">
          <a:xfrm>
            <a:off x="13440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7" name="Rectangle 187"/>
          <p:cNvSpPr>
            <a:spLocks noChangeArrowheads="1"/>
          </p:cNvSpPr>
          <p:nvPr/>
        </p:nvSpPr>
        <p:spPr bwMode="gray">
          <a:xfrm>
            <a:off x="2019300"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8" name="Rectangle 188"/>
          <p:cNvSpPr>
            <a:spLocks noChangeArrowheads="1"/>
          </p:cNvSpPr>
          <p:nvPr/>
        </p:nvSpPr>
        <p:spPr bwMode="gray">
          <a:xfrm>
            <a:off x="3376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9" name="Rectangle 189"/>
          <p:cNvSpPr>
            <a:spLocks noChangeArrowheads="1"/>
          </p:cNvSpPr>
          <p:nvPr/>
        </p:nvSpPr>
        <p:spPr bwMode="gray">
          <a:xfrm>
            <a:off x="681568"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0" name="Rectangle 190"/>
          <p:cNvSpPr>
            <a:spLocks noChangeArrowheads="1"/>
          </p:cNvSpPr>
          <p:nvPr/>
        </p:nvSpPr>
        <p:spPr bwMode="gray">
          <a:xfrm>
            <a:off x="16934"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1" name="Rectangle 191"/>
          <p:cNvSpPr>
            <a:spLocks noChangeArrowheads="1"/>
          </p:cNvSpPr>
          <p:nvPr/>
        </p:nvSpPr>
        <p:spPr bwMode="gray">
          <a:xfrm>
            <a:off x="1354667"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2" name="Rectangle 192"/>
          <p:cNvSpPr>
            <a:spLocks noChangeArrowheads="1"/>
          </p:cNvSpPr>
          <p:nvPr/>
        </p:nvSpPr>
        <p:spPr bwMode="gray">
          <a:xfrm>
            <a:off x="2698751" y="6384925"/>
            <a:ext cx="675216"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grpSp>
        <p:nvGrpSpPr>
          <p:cNvPr id="33" name="组合 86"/>
          <p:cNvGrpSpPr>
            <a:grpSpLocks/>
          </p:cNvGrpSpPr>
          <p:nvPr/>
        </p:nvGrpSpPr>
        <p:grpSpPr bwMode="auto">
          <a:xfrm>
            <a:off x="-2117" y="-26988"/>
            <a:ext cx="12194117" cy="1674813"/>
            <a:chOff x="-1588" y="-26988"/>
            <a:chExt cx="9145588" cy="1674813"/>
          </a:xfrm>
        </p:grpSpPr>
        <p:pic>
          <p:nvPicPr>
            <p:cNvPr id="34" name="图片 65" descr="标题.jpg"/>
            <p:cNvPicPr>
              <a:picLocks noChangeAspect="1"/>
            </p:cNvPicPr>
            <p:nvPr/>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5" name="组合 64"/>
            <p:cNvGrpSpPr>
              <a:grpSpLocks/>
            </p:cNvGrpSpPr>
            <p:nvPr/>
          </p:nvGrpSpPr>
          <p:grpSpPr bwMode="auto">
            <a:xfrm>
              <a:off x="-1588" y="-26987"/>
              <a:ext cx="1287463" cy="1674813"/>
              <a:chOff x="-1588" y="-26988"/>
              <a:chExt cx="1158876" cy="1508126"/>
            </a:xfrm>
          </p:grpSpPr>
          <p:grpSp>
            <p:nvGrpSpPr>
              <p:cNvPr id="36" name="Group 195"/>
              <p:cNvGrpSpPr>
                <a:grpSpLocks/>
              </p:cNvGrpSpPr>
              <p:nvPr/>
            </p:nvGrpSpPr>
            <p:grpSpPr bwMode="auto">
              <a:xfrm>
                <a:off x="0" y="357188"/>
                <a:ext cx="1157288" cy="1123950"/>
                <a:chOff x="-9" y="1395"/>
                <a:chExt cx="2985" cy="2898"/>
              </a:xfrm>
            </p:grpSpPr>
            <p:pic>
              <p:nvPicPr>
                <p:cNvPr id="43"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4"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sz="1800">
                    <a:ea typeface="+mn-ea"/>
                  </a:endParaRPr>
                </a:p>
              </p:txBody>
            </p:sp>
          </p:grpSp>
          <p:grpSp>
            <p:nvGrpSpPr>
              <p:cNvPr id="37" name="Group 198"/>
              <p:cNvGrpSpPr>
                <a:grpSpLocks/>
              </p:cNvGrpSpPr>
              <p:nvPr/>
            </p:nvGrpSpPr>
            <p:grpSpPr bwMode="auto">
              <a:xfrm>
                <a:off x="0" y="198438"/>
                <a:ext cx="1057275" cy="1143000"/>
                <a:chOff x="0" y="1039"/>
                <a:chExt cx="2681" cy="2897"/>
              </a:xfrm>
            </p:grpSpPr>
            <p:pic>
              <p:nvPicPr>
                <p:cNvPr id="41" name="Picture 199" descr="pan01"/>
                <p:cNvPicPr>
                  <a:picLocks noChangeAspect="1" noChangeArrowheads="1"/>
                </p:cNvPicPr>
                <p:nvPr/>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2" name="Freeform 200"/>
                <p:cNvSpPr>
                  <a:spLocks/>
                </p:cNvSpPr>
                <p:nvPr/>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sz="1800">
                    <a:ea typeface="+mn-ea"/>
                  </a:endParaRPr>
                </a:p>
              </p:txBody>
            </p:sp>
          </p:grpSp>
          <p:grpSp>
            <p:nvGrpSpPr>
              <p:cNvPr id="38" name="Group 201"/>
              <p:cNvGrpSpPr>
                <a:grpSpLocks/>
              </p:cNvGrpSpPr>
              <p:nvPr/>
            </p:nvGrpSpPr>
            <p:grpSpPr bwMode="auto">
              <a:xfrm>
                <a:off x="-1588" y="-26988"/>
                <a:ext cx="933451" cy="1239838"/>
                <a:chOff x="-7" y="240"/>
                <a:chExt cx="2407" cy="3199"/>
              </a:xfrm>
            </p:grpSpPr>
            <p:pic>
              <p:nvPicPr>
                <p:cNvPr id="39" name="Picture 202" descr="pan01"/>
                <p:cNvPicPr>
                  <a:picLocks noChangeAspect="1" noChangeArrowheads="1"/>
                </p:cNvPicPr>
                <p:nvPr/>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0" name="Freeform 203"/>
                <p:cNvSpPr>
                  <a:spLocks/>
                </p:cNvSpPr>
                <p:nvPr/>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sz="1800">
                    <a:ea typeface="+mn-ea"/>
                  </a:endParaRPr>
                </a:p>
              </p:txBody>
            </p:sp>
          </p:grpSp>
        </p:grpSp>
      </p:grpSp>
      <p:sp>
        <p:nvSpPr>
          <p:cNvPr id="45" name="Rectangle 152"/>
          <p:cNvSpPr>
            <a:spLocks noChangeArrowheads="1"/>
          </p:cNvSpPr>
          <p:nvPr/>
        </p:nvSpPr>
        <p:spPr bwMode="gray">
          <a:xfrm>
            <a:off x="2029884" y="5918200"/>
            <a:ext cx="675216"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6" name="Rectangle 152"/>
          <p:cNvSpPr>
            <a:spLocks noChangeArrowheads="1"/>
          </p:cNvSpPr>
          <p:nvPr/>
        </p:nvSpPr>
        <p:spPr bwMode="gray">
          <a:xfrm>
            <a:off x="6094032" y="5918200"/>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7" name="Rectangle 152"/>
          <p:cNvSpPr>
            <a:spLocks noChangeArrowheads="1"/>
          </p:cNvSpPr>
          <p:nvPr/>
        </p:nvSpPr>
        <p:spPr bwMode="gray">
          <a:xfrm>
            <a:off x="10157884" y="5918200"/>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8" name="Rectangle 154"/>
          <p:cNvSpPr>
            <a:spLocks noChangeArrowheads="1"/>
          </p:cNvSpPr>
          <p:nvPr/>
        </p:nvSpPr>
        <p:spPr bwMode="gray">
          <a:xfrm>
            <a:off x="10847918"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49" name="Rectangle 152"/>
          <p:cNvSpPr>
            <a:spLocks noChangeArrowheads="1"/>
          </p:cNvSpPr>
          <p:nvPr/>
        </p:nvSpPr>
        <p:spPr bwMode="gray">
          <a:xfrm>
            <a:off x="8128034" y="6388124"/>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0" name="组合 76"/>
          <p:cNvGrpSpPr>
            <a:grpSpLocks/>
          </p:cNvGrpSpPr>
          <p:nvPr/>
        </p:nvGrpSpPr>
        <p:grpSpPr bwMode="auto">
          <a:xfrm>
            <a:off x="6756400" y="5918200"/>
            <a:ext cx="5435600" cy="939800"/>
            <a:chOff x="5067300" y="5918200"/>
            <a:chExt cx="4076700" cy="939800"/>
          </a:xfrm>
        </p:grpSpPr>
        <p:sp>
          <p:nvSpPr>
            <p:cNvPr id="51"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2"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3"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4"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5"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6"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57" name="Rectangle 152"/>
          <p:cNvSpPr>
            <a:spLocks noChangeArrowheads="1"/>
          </p:cNvSpPr>
          <p:nvPr/>
        </p:nvSpPr>
        <p:spPr bwMode="gray">
          <a:xfrm>
            <a:off x="4061884" y="6383338"/>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8" name="组合 75"/>
          <p:cNvGrpSpPr>
            <a:grpSpLocks/>
          </p:cNvGrpSpPr>
          <p:nvPr/>
        </p:nvGrpSpPr>
        <p:grpSpPr bwMode="auto">
          <a:xfrm>
            <a:off x="668867" y="5910264"/>
            <a:ext cx="5429251" cy="947737"/>
            <a:chOff x="501650" y="5910263"/>
            <a:chExt cx="4071938" cy="947761"/>
          </a:xfrm>
        </p:grpSpPr>
        <p:sp>
          <p:nvSpPr>
            <p:cNvPr id="59" name="Rectangle 152"/>
            <p:cNvSpPr>
              <a:spLocks noChangeArrowheads="1"/>
            </p:cNvSpPr>
            <p:nvPr/>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0" name="Rectangle 152"/>
            <p:cNvSpPr>
              <a:spLocks noChangeArrowheads="1"/>
            </p:cNvSpPr>
            <p:nvPr/>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1" name="Rectangle 152"/>
            <p:cNvSpPr>
              <a:spLocks noChangeArrowheads="1"/>
            </p:cNvSpPr>
            <p:nvPr/>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2" name="Rectangle 152"/>
            <p:cNvSpPr>
              <a:spLocks noChangeArrowheads="1"/>
            </p:cNvSpPr>
            <p:nvPr/>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3" name="Rectangle 152"/>
            <p:cNvSpPr>
              <a:spLocks noChangeArrowheads="1"/>
            </p:cNvSpPr>
            <p:nvPr/>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4" name="Rectangle 152"/>
            <p:cNvSpPr>
              <a:spLocks noChangeArrowheads="1"/>
            </p:cNvSpPr>
            <p:nvPr/>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65" name="Rectangle 152"/>
          <p:cNvSpPr>
            <a:spLocks noChangeArrowheads="1"/>
          </p:cNvSpPr>
          <p:nvPr/>
        </p:nvSpPr>
        <p:spPr bwMode="gray">
          <a:xfrm>
            <a:off x="-8466" y="6388100"/>
            <a:ext cx="675217"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66" name="Rectangle 194"/>
          <p:cNvSpPr>
            <a:spLocks noChangeArrowheads="1"/>
          </p:cNvSpPr>
          <p:nvPr/>
        </p:nvSpPr>
        <p:spPr bwMode="gray">
          <a:xfrm>
            <a:off x="0" y="4357689"/>
            <a:ext cx="12192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sz="1800">
              <a:ea typeface="+mn-ea"/>
            </a:endParaRPr>
          </a:p>
        </p:txBody>
      </p:sp>
      <p:sp>
        <p:nvSpPr>
          <p:cNvPr id="2" name="标题 1"/>
          <p:cNvSpPr>
            <a:spLocks noGrp="1"/>
          </p:cNvSpPr>
          <p:nvPr>
            <p:ph type="title"/>
          </p:nvPr>
        </p:nvSpPr>
        <p:spPr/>
        <p:txBody>
          <a:bodyPr/>
          <a:lstStyle/>
          <a:p>
            <a:r>
              <a:rPr lang="zh-CN" altLang="en-US"/>
              <a:t>单击此处编辑母版标题样式</a:t>
            </a:r>
          </a:p>
        </p:txBody>
      </p:sp>
      <p:sp>
        <p:nvSpPr>
          <p:cNvPr id="67" name="Rectangle 4"/>
          <p:cNvSpPr>
            <a:spLocks noGrp="1" noChangeArrowheads="1"/>
          </p:cNvSpPr>
          <p:nvPr>
            <p:ph type="dt" sz="half" idx="10"/>
          </p:nvPr>
        </p:nvSpPr>
        <p:spPr>
          <a:xfrm>
            <a:off x="609600" y="6467476"/>
            <a:ext cx="2844800" cy="301625"/>
          </a:xfrm>
          <a:prstGeom prst="rect">
            <a:avLst/>
          </a:prstGeom>
        </p:spPr>
        <p:txBody>
          <a:bodyPr/>
          <a:lstStyle>
            <a:lvl1pPr>
              <a:defRPr>
                <a:ea typeface="+mn-ea"/>
              </a:defRPr>
            </a:lvl1pPr>
          </a:lstStyle>
          <a:p>
            <a:fld id="{F5280214-1D9B-4D6F-AC0D-5AE69130BB4F}" type="datetimeFigureOut">
              <a:rPr lang="zh-CN" altLang="en-US" smtClean="0"/>
              <a:t>2021/10/19</a:t>
            </a:fld>
            <a:endParaRPr lang="zh-CN" altLang="en-US"/>
          </a:p>
        </p:txBody>
      </p:sp>
      <p:sp>
        <p:nvSpPr>
          <p:cNvPr id="68" name="Rectangle 5"/>
          <p:cNvSpPr>
            <a:spLocks noGrp="1" noChangeArrowheads="1"/>
          </p:cNvSpPr>
          <p:nvPr>
            <p:ph type="ftr" sz="quarter" idx="11"/>
          </p:nvPr>
        </p:nvSpPr>
        <p:spPr>
          <a:xfrm>
            <a:off x="4165600" y="6467476"/>
            <a:ext cx="3860800" cy="301625"/>
          </a:xfrm>
          <a:prstGeom prst="rect">
            <a:avLst/>
          </a:prstGeom>
        </p:spPr>
        <p:txBody>
          <a:bodyPr/>
          <a:lstStyle>
            <a:lvl1pPr>
              <a:defRPr>
                <a:ea typeface="+mn-ea"/>
              </a:defRPr>
            </a:lvl1pPr>
          </a:lstStyle>
          <a:p>
            <a:endParaRPr lang="zh-CN" altLang="en-US"/>
          </a:p>
        </p:txBody>
      </p:sp>
      <p:sp>
        <p:nvSpPr>
          <p:cNvPr id="69" name="Rectangle 6"/>
          <p:cNvSpPr>
            <a:spLocks noGrp="1" noChangeArrowheads="1"/>
          </p:cNvSpPr>
          <p:nvPr>
            <p:ph type="sldNum" sz="quarter" idx="12"/>
          </p:nvPr>
        </p:nvSpPr>
        <p:spPr>
          <a:xfrm>
            <a:off x="8737600" y="6467476"/>
            <a:ext cx="2844800" cy="301625"/>
          </a:xfrm>
          <a:prstGeom prst="rect">
            <a:avLst/>
          </a:prstGeom>
        </p:spPr>
        <p:txBody>
          <a:bodyPr/>
          <a:lstStyle>
            <a:lvl1pPr>
              <a:defRPr>
                <a:ea typeface="+mn-ea"/>
              </a:defRPr>
            </a:lvl1pPr>
          </a:lstStyle>
          <a:p>
            <a:fld id="{029EB3A5-6633-4530-ABEB-AC4BCD72F314}" type="slidenum">
              <a:rPr lang="zh-CN" altLang="en-US" smtClean="0"/>
              <a:t>‹#›</a:t>
            </a:fld>
            <a:endParaRPr lang="zh-CN" altLang="en-US"/>
          </a:p>
        </p:txBody>
      </p:sp>
    </p:spTree>
    <p:extLst>
      <p:ext uri="{BB962C8B-B14F-4D97-AF65-F5344CB8AC3E}">
        <p14:creationId xmlns:p14="http://schemas.microsoft.com/office/powerpoint/2010/main" val="1600351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type="objTx" preserve="1">
  <p:cSld name="内容与标题">
    <p:spTree>
      <p:nvGrpSpPr>
        <p:cNvPr id="1" name=""/>
        <p:cNvGrpSpPr/>
        <p:nvPr/>
      </p:nvGrpSpPr>
      <p:grpSpPr>
        <a:xfrm>
          <a:off x="0" y="0"/>
          <a:ext cx="0" cy="0"/>
          <a:chOff x="0" y="0"/>
          <a:chExt cx="0" cy="0"/>
        </a:xfrm>
      </p:grpSpPr>
      <p:sp>
        <p:nvSpPr>
          <p:cNvPr id="5" name="Rectangle 153"/>
          <p:cNvSpPr>
            <a:spLocks noChangeArrowheads="1"/>
          </p:cNvSpPr>
          <p:nvPr/>
        </p:nvSpPr>
        <p:spPr bwMode="gray">
          <a:xfrm>
            <a:off x="101727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6" name="Rectangle 154"/>
          <p:cNvSpPr>
            <a:spLocks noChangeArrowheads="1"/>
          </p:cNvSpPr>
          <p:nvPr/>
        </p:nvSpPr>
        <p:spPr bwMode="gray">
          <a:xfrm>
            <a:off x="94847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7" name="Rectangle 155"/>
          <p:cNvSpPr>
            <a:spLocks noChangeArrowheads="1"/>
          </p:cNvSpPr>
          <p:nvPr/>
        </p:nvSpPr>
        <p:spPr bwMode="gray">
          <a:xfrm>
            <a:off x="115019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8" name="Rectangle 156"/>
          <p:cNvSpPr>
            <a:spLocks noChangeArrowheads="1"/>
          </p:cNvSpPr>
          <p:nvPr/>
        </p:nvSpPr>
        <p:spPr bwMode="gray">
          <a:xfrm>
            <a:off x="61002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9" name="Rectangle 157"/>
          <p:cNvSpPr>
            <a:spLocks noChangeArrowheads="1"/>
          </p:cNvSpPr>
          <p:nvPr/>
        </p:nvSpPr>
        <p:spPr bwMode="gray">
          <a:xfrm>
            <a:off x="74676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0" name="Rectangle 158"/>
          <p:cNvSpPr>
            <a:spLocks noChangeArrowheads="1"/>
          </p:cNvSpPr>
          <p:nvPr/>
        </p:nvSpPr>
        <p:spPr bwMode="gray">
          <a:xfrm>
            <a:off x="6777567"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 name="Rectangle 159"/>
          <p:cNvSpPr>
            <a:spLocks noChangeArrowheads="1"/>
          </p:cNvSpPr>
          <p:nvPr/>
        </p:nvSpPr>
        <p:spPr bwMode="gray">
          <a:xfrm>
            <a:off x="8130118" y="5440364"/>
            <a:ext cx="679449"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 name="Rectangle 161"/>
          <p:cNvSpPr>
            <a:spLocks noChangeArrowheads="1"/>
          </p:cNvSpPr>
          <p:nvPr/>
        </p:nvSpPr>
        <p:spPr bwMode="gray">
          <a:xfrm>
            <a:off x="8807451" y="4972051"/>
            <a:ext cx="675216"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3" name="Rectangle 162"/>
          <p:cNvSpPr>
            <a:spLocks noChangeArrowheads="1"/>
          </p:cNvSpPr>
          <p:nvPr/>
        </p:nvSpPr>
        <p:spPr bwMode="gray">
          <a:xfrm>
            <a:off x="10164234" y="4972051"/>
            <a:ext cx="675217"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4" name="Rectangle 163"/>
          <p:cNvSpPr>
            <a:spLocks noChangeArrowheads="1"/>
          </p:cNvSpPr>
          <p:nvPr/>
        </p:nvSpPr>
        <p:spPr bwMode="gray">
          <a:xfrm>
            <a:off x="11504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5" name="Rectangle 164"/>
          <p:cNvSpPr>
            <a:spLocks noChangeArrowheads="1"/>
          </p:cNvSpPr>
          <p:nvPr/>
        </p:nvSpPr>
        <p:spPr bwMode="gray">
          <a:xfrm>
            <a:off x="7467601"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6" name="Rectangle 165"/>
          <p:cNvSpPr>
            <a:spLocks noChangeArrowheads="1"/>
          </p:cNvSpPr>
          <p:nvPr/>
        </p:nvSpPr>
        <p:spPr bwMode="gray">
          <a:xfrm>
            <a:off x="10837334" y="6386514"/>
            <a:ext cx="67521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7" name="Rectangle 166"/>
          <p:cNvSpPr>
            <a:spLocks noChangeArrowheads="1"/>
          </p:cNvSpPr>
          <p:nvPr/>
        </p:nvSpPr>
        <p:spPr bwMode="gray">
          <a:xfrm>
            <a:off x="6788151"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8" name="Rectangle 168"/>
          <p:cNvSpPr>
            <a:spLocks noChangeArrowheads="1"/>
          </p:cNvSpPr>
          <p:nvPr/>
        </p:nvSpPr>
        <p:spPr bwMode="gray">
          <a:xfrm>
            <a:off x="5425018" y="6386514"/>
            <a:ext cx="679449"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9" name="Rectangle 170"/>
          <p:cNvSpPr>
            <a:spLocks noChangeArrowheads="1"/>
          </p:cNvSpPr>
          <p:nvPr/>
        </p:nvSpPr>
        <p:spPr bwMode="gray">
          <a:xfrm>
            <a:off x="6100234" y="4965700"/>
            <a:ext cx="675217"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0" name="Rectangle 171"/>
          <p:cNvSpPr>
            <a:spLocks noChangeArrowheads="1"/>
          </p:cNvSpPr>
          <p:nvPr/>
        </p:nvSpPr>
        <p:spPr bwMode="gray">
          <a:xfrm>
            <a:off x="9484784" y="6384925"/>
            <a:ext cx="677333"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1" name="Rectangle 173"/>
          <p:cNvSpPr>
            <a:spLocks noChangeArrowheads="1"/>
          </p:cNvSpPr>
          <p:nvPr/>
        </p:nvSpPr>
        <p:spPr bwMode="gray">
          <a:xfrm>
            <a:off x="47413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2" name="Rectangle 174"/>
          <p:cNvSpPr>
            <a:spLocks noChangeArrowheads="1"/>
          </p:cNvSpPr>
          <p:nvPr/>
        </p:nvSpPr>
        <p:spPr bwMode="gray">
          <a:xfrm>
            <a:off x="4051301" y="5440364"/>
            <a:ext cx="67521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3" name="Rectangle 176"/>
          <p:cNvSpPr>
            <a:spLocks noChangeArrowheads="1"/>
          </p:cNvSpPr>
          <p:nvPr/>
        </p:nvSpPr>
        <p:spPr bwMode="gray">
          <a:xfrm>
            <a:off x="4741334"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4" name="Rectangle 182"/>
          <p:cNvSpPr>
            <a:spLocks noChangeArrowheads="1"/>
          </p:cNvSpPr>
          <p:nvPr/>
        </p:nvSpPr>
        <p:spPr bwMode="gray">
          <a:xfrm>
            <a:off x="33866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5" name="Rectangle 183"/>
          <p:cNvSpPr>
            <a:spLocks noChangeArrowheads="1"/>
          </p:cNvSpPr>
          <p:nvPr/>
        </p:nvSpPr>
        <p:spPr bwMode="gray">
          <a:xfrm>
            <a:off x="26987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6" name="Rectangle 184"/>
          <p:cNvSpPr>
            <a:spLocks noChangeArrowheads="1"/>
          </p:cNvSpPr>
          <p:nvPr/>
        </p:nvSpPr>
        <p:spPr bwMode="gray">
          <a:xfrm>
            <a:off x="6815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7" name="Rectangle 185"/>
          <p:cNvSpPr>
            <a:spLocks noChangeArrowheads="1"/>
          </p:cNvSpPr>
          <p:nvPr/>
        </p:nvSpPr>
        <p:spPr bwMode="gray">
          <a:xfrm>
            <a:off x="63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8" name="Rectangle 186"/>
          <p:cNvSpPr>
            <a:spLocks noChangeArrowheads="1"/>
          </p:cNvSpPr>
          <p:nvPr/>
        </p:nvSpPr>
        <p:spPr bwMode="gray">
          <a:xfrm>
            <a:off x="13440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9" name="Rectangle 187"/>
          <p:cNvSpPr>
            <a:spLocks noChangeArrowheads="1"/>
          </p:cNvSpPr>
          <p:nvPr/>
        </p:nvSpPr>
        <p:spPr bwMode="gray">
          <a:xfrm>
            <a:off x="2019300"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0" name="Rectangle 188"/>
          <p:cNvSpPr>
            <a:spLocks noChangeArrowheads="1"/>
          </p:cNvSpPr>
          <p:nvPr/>
        </p:nvSpPr>
        <p:spPr bwMode="gray">
          <a:xfrm>
            <a:off x="3376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1" name="Rectangle 189"/>
          <p:cNvSpPr>
            <a:spLocks noChangeArrowheads="1"/>
          </p:cNvSpPr>
          <p:nvPr/>
        </p:nvSpPr>
        <p:spPr bwMode="gray">
          <a:xfrm>
            <a:off x="681568"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2" name="Rectangle 190"/>
          <p:cNvSpPr>
            <a:spLocks noChangeArrowheads="1"/>
          </p:cNvSpPr>
          <p:nvPr/>
        </p:nvSpPr>
        <p:spPr bwMode="gray">
          <a:xfrm>
            <a:off x="16934"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3" name="Rectangle 191"/>
          <p:cNvSpPr>
            <a:spLocks noChangeArrowheads="1"/>
          </p:cNvSpPr>
          <p:nvPr/>
        </p:nvSpPr>
        <p:spPr bwMode="gray">
          <a:xfrm>
            <a:off x="1354667"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4" name="Rectangle 192"/>
          <p:cNvSpPr>
            <a:spLocks noChangeArrowheads="1"/>
          </p:cNvSpPr>
          <p:nvPr/>
        </p:nvSpPr>
        <p:spPr bwMode="gray">
          <a:xfrm>
            <a:off x="2698751" y="6384925"/>
            <a:ext cx="675216"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grpSp>
        <p:nvGrpSpPr>
          <p:cNvPr id="35" name="组合 86"/>
          <p:cNvGrpSpPr>
            <a:grpSpLocks/>
          </p:cNvGrpSpPr>
          <p:nvPr/>
        </p:nvGrpSpPr>
        <p:grpSpPr bwMode="auto">
          <a:xfrm>
            <a:off x="-2117" y="-26988"/>
            <a:ext cx="12194117" cy="1674813"/>
            <a:chOff x="-1588" y="-26988"/>
            <a:chExt cx="9145588" cy="1674813"/>
          </a:xfrm>
        </p:grpSpPr>
        <p:pic>
          <p:nvPicPr>
            <p:cNvPr id="36" name="图片 65" descr="标题.jpg"/>
            <p:cNvPicPr>
              <a:picLocks noChangeAspect="1"/>
            </p:cNvPicPr>
            <p:nvPr/>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7" name="组合 64"/>
            <p:cNvGrpSpPr>
              <a:grpSpLocks/>
            </p:cNvGrpSpPr>
            <p:nvPr/>
          </p:nvGrpSpPr>
          <p:grpSpPr bwMode="auto">
            <a:xfrm>
              <a:off x="-1588" y="-26987"/>
              <a:ext cx="1287463" cy="1674813"/>
              <a:chOff x="-1588" y="-26988"/>
              <a:chExt cx="1158876" cy="1508126"/>
            </a:xfrm>
          </p:grpSpPr>
          <p:grpSp>
            <p:nvGrpSpPr>
              <p:cNvPr id="38" name="Group 195"/>
              <p:cNvGrpSpPr>
                <a:grpSpLocks/>
              </p:cNvGrpSpPr>
              <p:nvPr/>
            </p:nvGrpSpPr>
            <p:grpSpPr bwMode="auto">
              <a:xfrm>
                <a:off x="0" y="357188"/>
                <a:ext cx="1157288" cy="1123950"/>
                <a:chOff x="-9" y="1395"/>
                <a:chExt cx="2985" cy="2898"/>
              </a:xfrm>
            </p:grpSpPr>
            <p:pic>
              <p:nvPicPr>
                <p:cNvPr id="45"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6"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sz="1800">
                    <a:ea typeface="+mn-ea"/>
                  </a:endParaRPr>
                </a:p>
              </p:txBody>
            </p:sp>
          </p:grpSp>
          <p:grpSp>
            <p:nvGrpSpPr>
              <p:cNvPr id="39" name="Group 198"/>
              <p:cNvGrpSpPr>
                <a:grpSpLocks/>
              </p:cNvGrpSpPr>
              <p:nvPr/>
            </p:nvGrpSpPr>
            <p:grpSpPr bwMode="auto">
              <a:xfrm>
                <a:off x="0" y="198438"/>
                <a:ext cx="1057275" cy="1143000"/>
                <a:chOff x="0" y="1039"/>
                <a:chExt cx="2681" cy="2897"/>
              </a:xfrm>
            </p:grpSpPr>
            <p:pic>
              <p:nvPicPr>
                <p:cNvPr id="43" name="Picture 199" descr="pan01"/>
                <p:cNvPicPr>
                  <a:picLocks noChangeAspect="1" noChangeArrowheads="1"/>
                </p:cNvPicPr>
                <p:nvPr/>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4" name="Freeform 200"/>
                <p:cNvSpPr>
                  <a:spLocks/>
                </p:cNvSpPr>
                <p:nvPr/>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sz="1800">
                    <a:ea typeface="+mn-ea"/>
                  </a:endParaRPr>
                </a:p>
              </p:txBody>
            </p:sp>
          </p:grpSp>
          <p:grpSp>
            <p:nvGrpSpPr>
              <p:cNvPr id="40" name="Group 201"/>
              <p:cNvGrpSpPr>
                <a:grpSpLocks/>
              </p:cNvGrpSpPr>
              <p:nvPr/>
            </p:nvGrpSpPr>
            <p:grpSpPr bwMode="auto">
              <a:xfrm>
                <a:off x="-1588" y="-26988"/>
                <a:ext cx="933451" cy="1239838"/>
                <a:chOff x="-7" y="240"/>
                <a:chExt cx="2407" cy="3199"/>
              </a:xfrm>
            </p:grpSpPr>
            <p:pic>
              <p:nvPicPr>
                <p:cNvPr id="41" name="Picture 202" descr="pan01"/>
                <p:cNvPicPr>
                  <a:picLocks noChangeAspect="1" noChangeArrowheads="1"/>
                </p:cNvPicPr>
                <p:nvPr/>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2" name="Freeform 203"/>
                <p:cNvSpPr>
                  <a:spLocks/>
                </p:cNvSpPr>
                <p:nvPr/>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sz="1800">
                    <a:ea typeface="+mn-ea"/>
                  </a:endParaRPr>
                </a:p>
              </p:txBody>
            </p:sp>
          </p:grpSp>
        </p:grpSp>
      </p:grpSp>
      <p:sp>
        <p:nvSpPr>
          <p:cNvPr id="47" name="Rectangle 152"/>
          <p:cNvSpPr>
            <a:spLocks noChangeArrowheads="1"/>
          </p:cNvSpPr>
          <p:nvPr/>
        </p:nvSpPr>
        <p:spPr bwMode="gray">
          <a:xfrm>
            <a:off x="2029884" y="5918200"/>
            <a:ext cx="675216"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8" name="Rectangle 152"/>
          <p:cNvSpPr>
            <a:spLocks noChangeArrowheads="1"/>
          </p:cNvSpPr>
          <p:nvPr/>
        </p:nvSpPr>
        <p:spPr bwMode="gray">
          <a:xfrm>
            <a:off x="6094032" y="5918200"/>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9" name="Rectangle 152"/>
          <p:cNvSpPr>
            <a:spLocks noChangeArrowheads="1"/>
          </p:cNvSpPr>
          <p:nvPr/>
        </p:nvSpPr>
        <p:spPr bwMode="gray">
          <a:xfrm>
            <a:off x="10157884" y="5918200"/>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50" name="Rectangle 154"/>
          <p:cNvSpPr>
            <a:spLocks noChangeArrowheads="1"/>
          </p:cNvSpPr>
          <p:nvPr/>
        </p:nvSpPr>
        <p:spPr bwMode="gray">
          <a:xfrm>
            <a:off x="10847918"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1" name="Rectangle 152"/>
          <p:cNvSpPr>
            <a:spLocks noChangeArrowheads="1"/>
          </p:cNvSpPr>
          <p:nvPr/>
        </p:nvSpPr>
        <p:spPr bwMode="gray">
          <a:xfrm>
            <a:off x="8128034" y="6388124"/>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2" name="组合 76"/>
          <p:cNvGrpSpPr>
            <a:grpSpLocks/>
          </p:cNvGrpSpPr>
          <p:nvPr/>
        </p:nvGrpSpPr>
        <p:grpSpPr bwMode="auto">
          <a:xfrm>
            <a:off x="6756400" y="5918200"/>
            <a:ext cx="5435600" cy="939800"/>
            <a:chOff x="5067300" y="5918200"/>
            <a:chExt cx="4076700" cy="939800"/>
          </a:xfrm>
        </p:grpSpPr>
        <p:sp>
          <p:nvSpPr>
            <p:cNvPr id="53"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4"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5"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6"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7"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8"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59" name="Rectangle 152"/>
          <p:cNvSpPr>
            <a:spLocks noChangeArrowheads="1"/>
          </p:cNvSpPr>
          <p:nvPr/>
        </p:nvSpPr>
        <p:spPr bwMode="gray">
          <a:xfrm>
            <a:off x="4061884" y="6383338"/>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60" name="组合 75"/>
          <p:cNvGrpSpPr>
            <a:grpSpLocks/>
          </p:cNvGrpSpPr>
          <p:nvPr/>
        </p:nvGrpSpPr>
        <p:grpSpPr bwMode="auto">
          <a:xfrm>
            <a:off x="668867" y="5910264"/>
            <a:ext cx="5429251" cy="947737"/>
            <a:chOff x="501650" y="5910263"/>
            <a:chExt cx="4071938" cy="947761"/>
          </a:xfrm>
        </p:grpSpPr>
        <p:sp>
          <p:nvSpPr>
            <p:cNvPr id="61" name="Rectangle 152"/>
            <p:cNvSpPr>
              <a:spLocks noChangeArrowheads="1"/>
            </p:cNvSpPr>
            <p:nvPr/>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2" name="Rectangle 152"/>
            <p:cNvSpPr>
              <a:spLocks noChangeArrowheads="1"/>
            </p:cNvSpPr>
            <p:nvPr/>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3" name="Rectangle 152"/>
            <p:cNvSpPr>
              <a:spLocks noChangeArrowheads="1"/>
            </p:cNvSpPr>
            <p:nvPr/>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4" name="Rectangle 152"/>
            <p:cNvSpPr>
              <a:spLocks noChangeArrowheads="1"/>
            </p:cNvSpPr>
            <p:nvPr/>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5" name="Rectangle 152"/>
            <p:cNvSpPr>
              <a:spLocks noChangeArrowheads="1"/>
            </p:cNvSpPr>
            <p:nvPr/>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6" name="Rectangle 152"/>
            <p:cNvSpPr>
              <a:spLocks noChangeArrowheads="1"/>
            </p:cNvSpPr>
            <p:nvPr/>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67" name="Rectangle 152"/>
          <p:cNvSpPr>
            <a:spLocks noChangeArrowheads="1"/>
          </p:cNvSpPr>
          <p:nvPr/>
        </p:nvSpPr>
        <p:spPr bwMode="gray">
          <a:xfrm>
            <a:off x="-8466" y="6388100"/>
            <a:ext cx="675217"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68" name="Rectangle 194"/>
          <p:cNvSpPr>
            <a:spLocks noChangeArrowheads="1"/>
          </p:cNvSpPr>
          <p:nvPr/>
        </p:nvSpPr>
        <p:spPr bwMode="gray">
          <a:xfrm>
            <a:off x="0" y="4357689"/>
            <a:ext cx="12192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sz="1800">
              <a:ea typeface="+mn-ea"/>
            </a:endParaRPr>
          </a:p>
        </p:txBody>
      </p:sp>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9" name="Rectangle 4"/>
          <p:cNvSpPr>
            <a:spLocks noGrp="1" noChangeArrowheads="1"/>
          </p:cNvSpPr>
          <p:nvPr>
            <p:ph type="dt" sz="half" idx="10"/>
          </p:nvPr>
        </p:nvSpPr>
        <p:spPr>
          <a:xfrm>
            <a:off x="609600" y="6467476"/>
            <a:ext cx="2844800" cy="301625"/>
          </a:xfrm>
          <a:prstGeom prst="rect">
            <a:avLst/>
          </a:prstGeom>
        </p:spPr>
        <p:txBody>
          <a:bodyPr/>
          <a:lstStyle>
            <a:lvl1pPr>
              <a:defRPr>
                <a:ea typeface="+mn-ea"/>
              </a:defRPr>
            </a:lvl1pPr>
          </a:lstStyle>
          <a:p>
            <a:fld id="{F5280214-1D9B-4D6F-AC0D-5AE69130BB4F}" type="datetimeFigureOut">
              <a:rPr lang="zh-CN" altLang="en-US" smtClean="0"/>
              <a:t>2021/10/19</a:t>
            </a:fld>
            <a:endParaRPr lang="zh-CN" altLang="en-US"/>
          </a:p>
        </p:txBody>
      </p:sp>
      <p:sp>
        <p:nvSpPr>
          <p:cNvPr id="70" name="Rectangle 5"/>
          <p:cNvSpPr>
            <a:spLocks noGrp="1" noChangeArrowheads="1"/>
          </p:cNvSpPr>
          <p:nvPr>
            <p:ph type="ftr" sz="quarter" idx="11"/>
          </p:nvPr>
        </p:nvSpPr>
        <p:spPr>
          <a:xfrm>
            <a:off x="4165600" y="6467476"/>
            <a:ext cx="3860800" cy="301625"/>
          </a:xfrm>
          <a:prstGeom prst="rect">
            <a:avLst/>
          </a:prstGeom>
        </p:spPr>
        <p:txBody>
          <a:bodyPr/>
          <a:lstStyle>
            <a:lvl1pPr>
              <a:defRPr>
                <a:ea typeface="+mn-ea"/>
              </a:defRPr>
            </a:lvl1pPr>
          </a:lstStyle>
          <a:p>
            <a:endParaRPr lang="zh-CN" altLang="en-US"/>
          </a:p>
        </p:txBody>
      </p:sp>
      <p:sp>
        <p:nvSpPr>
          <p:cNvPr id="71" name="Rectangle 6"/>
          <p:cNvSpPr>
            <a:spLocks noGrp="1" noChangeArrowheads="1"/>
          </p:cNvSpPr>
          <p:nvPr>
            <p:ph type="sldNum" sz="quarter" idx="12"/>
          </p:nvPr>
        </p:nvSpPr>
        <p:spPr>
          <a:xfrm>
            <a:off x="8737600" y="6467476"/>
            <a:ext cx="2844800" cy="301625"/>
          </a:xfrm>
          <a:prstGeom prst="rect">
            <a:avLst/>
          </a:prstGeom>
        </p:spPr>
        <p:txBody>
          <a:bodyPr/>
          <a:lstStyle>
            <a:lvl1pPr>
              <a:defRPr>
                <a:ea typeface="+mn-ea"/>
              </a:defRPr>
            </a:lvl1pPr>
          </a:lstStyle>
          <a:p>
            <a:fld id="{029EB3A5-6633-4530-ABEB-AC4BCD72F314}" type="slidenum">
              <a:rPr lang="zh-CN" altLang="en-US" smtClean="0"/>
              <a:t>‹#›</a:t>
            </a:fld>
            <a:endParaRPr lang="zh-CN" altLang="en-US"/>
          </a:p>
        </p:txBody>
      </p:sp>
    </p:spTree>
    <p:extLst>
      <p:ext uri="{BB962C8B-B14F-4D97-AF65-F5344CB8AC3E}">
        <p14:creationId xmlns:p14="http://schemas.microsoft.com/office/powerpoint/2010/main" val="365339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6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5"/>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type="picTx" preserve="1">
  <p:cSld name="图片与标题">
    <p:spTree>
      <p:nvGrpSpPr>
        <p:cNvPr id="1" name=""/>
        <p:cNvGrpSpPr/>
        <p:nvPr/>
      </p:nvGrpSpPr>
      <p:grpSpPr>
        <a:xfrm>
          <a:off x="0" y="0"/>
          <a:ext cx="0" cy="0"/>
          <a:chOff x="0" y="0"/>
          <a:chExt cx="0" cy="0"/>
        </a:xfrm>
      </p:grpSpPr>
      <p:sp>
        <p:nvSpPr>
          <p:cNvPr id="5" name="Rectangle 153"/>
          <p:cNvSpPr>
            <a:spLocks noChangeArrowheads="1"/>
          </p:cNvSpPr>
          <p:nvPr/>
        </p:nvSpPr>
        <p:spPr bwMode="gray">
          <a:xfrm>
            <a:off x="101727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6" name="Rectangle 154"/>
          <p:cNvSpPr>
            <a:spLocks noChangeArrowheads="1"/>
          </p:cNvSpPr>
          <p:nvPr/>
        </p:nvSpPr>
        <p:spPr bwMode="gray">
          <a:xfrm>
            <a:off x="94847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7" name="Rectangle 155"/>
          <p:cNvSpPr>
            <a:spLocks noChangeArrowheads="1"/>
          </p:cNvSpPr>
          <p:nvPr/>
        </p:nvSpPr>
        <p:spPr bwMode="gray">
          <a:xfrm>
            <a:off x="115019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8" name="Rectangle 156"/>
          <p:cNvSpPr>
            <a:spLocks noChangeArrowheads="1"/>
          </p:cNvSpPr>
          <p:nvPr/>
        </p:nvSpPr>
        <p:spPr bwMode="gray">
          <a:xfrm>
            <a:off x="61002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9" name="Rectangle 157"/>
          <p:cNvSpPr>
            <a:spLocks noChangeArrowheads="1"/>
          </p:cNvSpPr>
          <p:nvPr/>
        </p:nvSpPr>
        <p:spPr bwMode="gray">
          <a:xfrm>
            <a:off x="74676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0" name="Rectangle 158"/>
          <p:cNvSpPr>
            <a:spLocks noChangeArrowheads="1"/>
          </p:cNvSpPr>
          <p:nvPr/>
        </p:nvSpPr>
        <p:spPr bwMode="gray">
          <a:xfrm>
            <a:off x="6777567"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 name="Rectangle 159"/>
          <p:cNvSpPr>
            <a:spLocks noChangeArrowheads="1"/>
          </p:cNvSpPr>
          <p:nvPr/>
        </p:nvSpPr>
        <p:spPr bwMode="gray">
          <a:xfrm>
            <a:off x="8130118" y="5440364"/>
            <a:ext cx="679449"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 name="Rectangle 161"/>
          <p:cNvSpPr>
            <a:spLocks noChangeArrowheads="1"/>
          </p:cNvSpPr>
          <p:nvPr/>
        </p:nvSpPr>
        <p:spPr bwMode="gray">
          <a:xfrm>
            <a:off x="8807451" y="4972051"/>
            <a:ext cx="675216"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3" name="Rectangle 162"/>
          <p:cNvSpPr>
            <a:spLocks noChangeArrowheads="1"/>
          </p:cNvSpPr>
          <p:nvPr/>
        </p:nvSpPr>
        <p:spPr bwMode="gray">
          <a:xfrm>
            <a:off x="10164234" y="4972051"/>
            <a:ext cx="675217"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4" name="Rectangle 163"/>
          <p:cNvSpPr>
            <a:spLocks noChangeArrowheads="1"/>
          </p:cNvSpPr>
          <p:nvPr/>
        </p:nvSpPr>
        <p:spPr bwMode="gray">
          <a:xfrm>
            <a:off x="11504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5" name="Rectangle 164"/>
          <p:cNvSpPr>
            <a:spLocks noChangeArrowheads="1"/>
          </p:cNvSpPr>
          <p:nvPr/>
        </p:nvSpPr>
        <p:spPr bwMode="gray">
          <a:xfrm>
            <a:off x="7467601"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6" name="Rectangle 165"/>
          <p:cNvSpPr>
            <a:spLocks noChangeArrowheads="1"/>
          </p:cNvSpPr>
          <p:nvPr/>
        </p:nvSpPr>
        <p:spPr bwMode="gray">
          <a:xfrm>
            <a:off x="10837334" y="6386514"/>
            <a:ext cx="67521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7" name="Rectangle 166"/>
          <p:cNvSpPr>
            <a:spLocks noChangeArrowheads="1"/>
          </p:cNvSpPr>
          <p:nvPr/>
        </p:nvSpPr>
        <p:spPr bwMode="gray">
          <a:xfrm>
            <a:off x="6788151"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8" name="Rectangle 168"/>
          <p:cNvSpPr>
            <a:spLocks noChangeArrowheads="1"/>
          </p:cNvSpPr>
          <p:nvPr/>
        </p:nvSpPr>
        <p:spPr bwMode="gray">
          <a:xfrm>
            <a:off x="5425018" y="6386514"/>
            <a:ext cx="679449"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9" name="Rectangle 170"/>
          <p:cNvSpPr>
            <a:spLocks noChangeArrowheads="1"/>
          </p:cNvSpPr>
          <p:nvPr/>
        </p:nvSpPr>
        <p:spPr bwMode="gray">
          <a:xfrm>
            <a:off x="6100234" y="4965700"/>
            <a:ext cx="675217"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0" name="Rectangle 171"/>
          <p:cNvSpPr>
            <a:spLocks noChangeArrowheads="1"/>
          </p:cNvSpPr>
          <p:nvPr/>
        </p:nvSpPr>
        <p:spPr bwMode="gray">
          <a:xfrm>
            <a:off x="9484784" y="6384925"/>
            <a:ext cx="677333"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1" name="Rectangle 173"/>
          <p:cNvSpPr>
            <a:spLocks noChangeArrowheads="1"/>
          </p:cNvSpPr>
          <p:nvPr/>
        </p:nvSpPr>
        <p:spPr bwMode="gray">
          <a:xfrm>
            <a:off x="47413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2" name="Rectangle 174"/>
          <p:cNvSpPr>
            <a:spLocks noChangeArrowheads="1"/>
          </p:cNvSpPr>
          <p:nvPr/>
        </p:nvSpPr>
        <p:spPr bwMode="gray">
          <a:xfrm>
            <a:off x="4051301" y="5440364"/>
            <a:ext cx="67521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3" name="Rectangle 176"/>
          <p:cNvSpPr>
            <a:spLocks noChangeArrowheads="1"/>
          </p:cNvSpPr>
          <p:nvPr/>
        </p:nvSpPr>
        <p:spPr bwMode="gray">
          <a:xfrm>
            <a:off x="4741334"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4" name="Rectangle 182"/>
          <p:cNvSpPr>
            <a:spLocks noChangeArrowheads="1"/>
          </p:cNvSpPr>
          <p:nvPr/>
        </p:nvSpPr>
        <p:spPr bwMode="gray">
          <a:xfrm>
            <a:off x="33866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5" name="Rectangle 183"/>
          <p:cNvSpPr>
            <a:spLocks noChangeArrowheads="1"/>
          </p:cNvSpPr>
          <p:nvPr/>
        </p:nvSpPr>
        <p:spPr bwMode="gray">
          <a:xfrm>
            <a:off x="26987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6" name="Rectangle 184"/>
          <p:cNvSpPr>
            <a:spLocks noChangeArrowheads="1"/>
          </p:cNvSpPr>
          <p:nvPr/>
        </p:nvSpPr>
        <p:spPr bwMode="gray">
          <a:xfrm>
            <a:off x="6815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7" name="Rectangle 185"/>
          <p:cNvSpPr>
            <a:spLocks noChangeArrowheads="1"/>
          </p:cNvSpPr>
          <p:nvPr/>
        </p:nvSpPr>
        <p:spPr bwMode="gray">
          <a:xfrm>
            <a:off x="63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8" name="Rectangle 186"/>
          <p:cNvSpPr>
            <a:spLocks noChangeArrowheads="1"/>
          </p:cNvSpPr>
          <p:nvPr/>
        </p:nvSpPr>
        <p:spPr bwMode="gray">
          <a:xfrm>
            <a:off x="13440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9" name="Rectangle 187"/>
          <p:cNvSpPr>
            <a:spLocks noChangeArrowheads="1"/>
          </p:cNvSpPr>
          <p:nvPr/>
        </p:nvSpPr>
        <p:spPr bwMode="gray">
          <a:xfrm>
            <a:off x="2019300"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0" name="Rectangle 188"/>
          <p:cNvSpPr>
            <a:spLocks noChangeArrowheads="1"/>
          </p:cNvSpPr>
          <p:nvPr/>
        </p:nvSpPr>
        <p:spPr bwMode="gray">
          <a:xfrm>
            <a:off x="3376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1" name="Rectangle 189"/>
          <p:cNvSpPr>
            <a:spLocks noChangeArrowheads="1"/>
          </p:cNvSpPr>
          <p:nvPr/>
        </p:nvSpPr>
        <p:spPr bwMode="gray">
          <a:xfrm>
            <a:off x="681568"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2" name="Rectangle 190"/>
          <p:cNvSpPr>
            <a:spLocks noChangeArrowheads="1"/>
          </p:cNvSpPr>
          <p:nvPr/>
        </p:nvSpPr>
        <p:spPr bwMode="gray">
          <a:xfrm>
            <a:off x="16934"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3" name="Rectangle 191"/>
          <p:cNvSpPr>
            <a:spLocks noChangeArrowheads="1"/>
          </p:cNvSpPr>
          <p:nvPr/>
        </p:nvSpPr>
        <p:spPr bwMode="gray">
          <a:xfrm>
            <a:off x="1354667"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4" name="Rectangle 192"/>
          <p:cNvSpPr>
            <a:spLocks noChangeArrowheads="1"/>
          </p:cNvSpPr>
          <p:nvPr/>
        </p:nvSpPr>
        <p:spPr bwMode="gray">
          <a:xfrm>
            <a:off x="2698751" y="6384925"/>
            <a:ext cx="675216"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grpSp>
        <p:nvGrpSpPr>
          <p:cNvPr id="35" name="组合 86"/>
          <p:cNvGrpSpPr>
            <a:grpSpLocks/>
          </p:cNvGrpSpPr>
          <p:nvPr/>
        </p:nvGrpSpPr>
        <p:grpSpPr bwMode="auto">
          <a:xfrm>
            <a:off x="-2117" y="-26988"/>
            <a:ext cx="12194117" cy="1674813"/>
            <a:chOff x="-1588" y="-26988"/>
            <a:chExt cx="9145588" cy="1674813"/>
          </a:xfrm>
        </p:grpSpPr>
        <p:pic>
          <p:nvPicPr>
            <p:cNvPr id="36" name="图片 65" descr="标题.jpg"/>
            <p:cNvPicPr>
              <a:picLocks noChangeAspect="1"/>
            </p:cNvPicPr>
            <p:nvPr/>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7" name="组合 64"/>
            <p:cNvGrpSpPr>
              <a:grpSpLocks/>
            </p:cNvGrpSpPr>
            <p:nvPr/>
          </p:nvGrpSpPr>
          <p:grpSpPr bwMode="auto">
            <a:xfrm>
              <a:off x="-1588" y="-26987"/>
              <a:ext cx="1287463" cy="1674813"/>
              <a:chOff x="-1588" y="-26988"/>
              <a:chExt cx="1158876" cy="1508126"/>
            </a:xfrm>
          </p:grpSpPr>
          <p:grpSp>
            <p:nvGrpSpPr>
              <p:cNvPr id="38" name="Group 195"/>
              <p:cNvGrpSpPr>
                <a:grpSpLocks/>
              </p:cNvGrpSpPr>
              <p:nvPr/>
            </p:nvGrpSpPr>
            <p:grpSpPr bwMode="auto">
              <a:xfrm>
                <a:off x="0" y="357188"/>
                <a:ext cx="1157288" cy="1123950"/>
                <a:chOff x="-9" y="1395"/>
                <a:chExt cx="2985" cy="2898"/>
              </a:xfrm>
            </p:grpSpPr>
            <p:pic>
              <p:nvPicPr>
                <p:cNvPr id="45"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6"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sz="1800">
                    <a:ea typeface="+mn-ea"/>
                  </a:endParaRPr>
                </a:p>
              </p:txBody>
            </p:sp>
          </p:grpSp>
          <p:grpSp>
            <p:nvGrpSpPr>
              <p:cNvPr id="39" name="Group 198"/>
              <p:cNvGrpSpPr>
                <a:grpSpLocks/>
              </p:cNvGrpSpPr>
              <p:nvPr/>
            </p:nvGrpSpPr>
            <p:grpSpPr bwMode="auto">
              <a:xfrm>
                <a:off x="0" y="198438"/>
                <a:ext cx="1057275" cy="1143000"/>
                <a:chOff x="0" y="1039"/>
                <a:chExt cx="2681" cy="2897"/>
              </a:xfrm>
            </p:grpSpPr>
            <p:pic>
              <p:nvPicPr>
                <p:cNvPr id="43" name="Picture 199" descr="pan01"/>
                <p:cNvPicPr>
                  <a:picLocks noChangeAspect="1" noChangeArrowheads="1"/>
                </p:cNvPicPr>
                <p:nvPr/>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4" name="Freeform 200"/>
                <p:cNvSpPr>
                  <a:spLocks/>
                </p:cNvSpPr>
                <p:nvPr/>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sz="1800">
                    <a:ea typeface="+mn-ea"/>
                  </a:endParaRPr>
                </a:p>
              </p:txBody>
            </p:sp>
          </p:grpSp>
          <p:grpSp>
            <p:nvGrpSpPr>
              <p:cNvPr id="40" name="Group 201"/>
              <p:cNvGrpSpPr>
                <a:grpSpLocks/>
              </p:cNvGrpSpPr>
              <p:nvPr/>
            </p:nvGrpSpPr>
            <p:grpSpPr bwMode="auto">
              <a:xfrm>
                <a:off x="-1588" y="-26988"/>
                <a:ext cx="933451" cy="1239838"/>
                <a:chOff x="-7" y="240"/>
                <a:chExt cx="2407" cy="3199"/>
              </a:xfrm>
            </p:grpSpPr>
            <p:pic>
              <p:nvPicPr>
                <p:cNvPr id="41" name="Picture 202" descr="pan01"/>
                <p:cNvPicPr>
                  <a:picLocks noChangeAspect="1" noChangeArrowheads="1"/>
                </p:cNvPicPr>
                <p:nvPr/>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2" name="Freeform 203"/>
                <p:cNvSpPr>
                  <a:spLocks/>
                </p:cNvSpPr>
                <p:nvPr/>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sz="1800">
                    <a:ea typeface="+mn-ea"/>
                  </a:endParaRPr>
                </a:p>
              </p:txBody>
            </p:sp>
          </p:grpSp>
        </p:grpSp>
      </p:grpSp>
      <p:sp>
        <p:nvSpPr>
          <p:cNvPr id="47" name="Rectangle 152"/>
          <p:cNvSpPr>
            <a:spLocks noChangeArrowheads="1"/>
          </p:cNvSpPr>
          <p:nvPr/>
        </p:nvSpPr>
        <p:spPr bwMode="gray">
          <a:xfrm>
            <a:off x="2029884" y="5918200"/>
            <a:ext cx="675216"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8" name="Rectangle 152"/>
          <p:cNvSpPr>
            <a:spLocks noChangeArrowheads="1"/>
          </p:cNvSpPr>
          <p:nvPr/>
        </p:nvSpPr>
        <p:spPr bwMode="gray">
          <a:xfrm>
            <a:off x="6094032" y="5918200"/>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9" name="Rectangle 152"/>
          <p:cNvSpPr>
            <a:spLocks noChangeArrowheads="1"/>
          </p:cNvSpPr>
          <p:nvPr/>
        </p:nvSpPr>
        <p:spPr bwMode="gray">
          <a:xfrm>
            <a:off x="10157884" y="5918200"/>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50" name="Rectangle 154"/>
          <p:cNvSpPr>
            <a:spLocks noChangeArrowheads="1"/>
          </p:cNvSpPr>
          <p:nvPr/>
        </p:nvSpPr>
        <p:spPr bwMode="gray">
          <a:xfrm>
            <a:off x="10847918"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1" name="Rectangle 152"/>
          <p:cNvSpPr>
            <a:spLocks noChangeArrowheads="1"/>
          </p:cNvSpPr>
          <p:nvPr/>
        </p:nvSpPr>
        <p:spPr bwMode="gray">
          <a:xfrm>
            <a:off x="8128034" y="6388124"/>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2" name="组合 76"/>
          <p:cNvGrpSpPr>
            <a:grpSpLocks/>
          </p:cNvGrpSpPr>
          <p:nvPr/>
        </p:nvGrpSpPr>
        <p:grpSpPr bwMode="auto">
          <a:xfrm>
            <a:off x="6756400" y="5918200"/>
            <a:ext cx="5435600" cy="939800"/>
            <a:chOff x="5067300" y="5918200"/>
            <a:chExt cx="4076700" cy="939800"/>
          </a:xfrm>
        </p:grpSpPr>
        <p:sp>
          <p:nvSpPr>
            <p:cNvPr id="53"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4"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5"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6"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7"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8"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59" name="Rectangle 152"/>
          <p:cNvSpPr>
            <a:spLocks noChangeArrowheads="1"/>
          </p:cNvSpPr>
          <p:nvPr/>
        </p:nvSpPr>
        <p:spPr bwMode="gray">
          <a:xfrm>
            <a:off x="4061884" y="6383338"/>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60" name="组合 75"/>
          <p:cNvGrpSpPr>
            <a:grpSpLocks/>
          </p:cNvGrpSpPr>
          <p:nvPr/>
        </p:nvGrpSpPr>
        <p:grpSpPr bwMode="auto">
          <a:xfrm>
            <a:off x="668867" y="5910264"/>
            <a:ext cx="5429251" cy="947737"/>
            <a:chOff x="501650" y="5910263"/>
            <a:chExt cx="4071938" cy="947761"/>
          </a:xfrm>
        </p:grpSpPr>
        <p:sp>
          <p:nvSpPr>
            <p:cNvPr id="61" name="Rectangle 152"/>
            <p:cNvSpPr>
              <a:spLocks noChangeArrowheads="1"/>
            </p:cNvSpPr>
            <p:nvPr/>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2" name="Rectangle 152"/>
            <p:cNvSpPr>
              <a:spLocks noChangeArrowheads="1"/>
            </p:cNvSpPr>
            <p:nvPr/>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3" name="Rectangle 152"/>
            <p:cNvSpPr>
              <a:spLocks noChangeArrowheads="1"/>
            </p:cNvSpPr>
            <p:nvPr/>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4" name="Rectangle 152"/>
            <p:cNvSpPr>
              <a:spLocks noChangeArrowheads="1"/>
            </p:cNvSpPr>
            <p:nvPr/>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5" name="Rectangle 152"/>
            <p:cNvSpPr>
              <a:spLocks noChangeArrowheads="1"/>
            </p:cNvSpPr>
            <p:nvPr/>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6" name="Rectangle 152"/>
            <p:cNvSpPr>
              <a:spLocks noChangeArrowheads="1"/>
            </p:cNvSpPr>
            <p:nvPr/>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67" name="Rectangle 152"/>
          <p:cNvSpPr>
            <a:spLocks noChangeArrowheads="1"/>
          </p:cNvSpPr>
          <p:nvPr/>
        </p:nvSpPr>
        <p:spPr bwMode="gray">
          <a:xfrm>
            <a:off x="-8466" y="6388100"/>
            <a:ext cx="675217"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68" name="Rectangle 194"/>
          <p:cNvSpPr>
            <a:spLocks noChangeArrowheads="1"/>
          </p:cNvSpPr>
          <p:nvPr/>
        </p:nvSpPr>
        <p:spPr bwMode="gray">
          <a:xfrm>
            <a:off x="0" y="4357689"/>
            <a:ext cx="12192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sz="1800">
              <a:ea typeface="+mn-ea"/>
            </a:endParaRPr>
          </a:p>
        </p:txBody>
      </p:sp>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9" name="Rectangle 4"/>
          <p:cNvSpPr>
            <a:spLocks noGrp="1" noChangeArrowheads="1"/>
          </p:cNvSpPr>
          <p:nvPr>
            <p:ph type="dt" sz="half" idx="10"/>
          </p:nvPr>
        </p:nvSpPr>
        <p:spPr>
          <a:xfrm>
            <a:off x="609600" y="6467476"/>
            <a:ext cx="2844800" cy="301625"/>
          </a:xfrm>
          <a:prstGeom prst="rect">
            <a:avLst/>
          </a:prstGeom>
        </p:spPr>
        <p:txBody>
          <a:bodyPr/>
          <a:lstStyle>
            <a:lvl1pPr>
              <a:defRPr>
                <a:ea typeface="+mn-ea"/>
              </a:defRPr>
            </a:lvl1pPr>
          </a:lstStyle>
          <a:p>
            <a:fld id="{F5280214-1D9B-4D6F-AC0D-5AE69130BB4F}" type="datetimeFigureOut">
              <a:rPr lang="zh-CN" altLang="en-US" smtClean="0"/>
              <a:t>2021/10/19</a:t>
            </a:fld>
            <a:endParaRPr lang="zh-CN" altLang="en-US"/>
          </a:p>
        </p:txBody>
      </p:sp>
      <p:sp>
        <p:nvSpPr>
          <p:cNvPr id="70" name="Rectangle 5"/>
          <p:cNvSpPr>
            <a:spLocks noGrp="1" noChangeArrowheads="1"/>
          </p:cNvSpPr>
          <p:nvPr>
            <p:ph type="ftr" sz="quarter" idx="11"/>
          </p:nvPr>
        </p:nvSpPr>
        <p:spPr>
          <a:xfrm>
            <a:off x="4165600" y="6467476"/>
            <a:ext cx="3860800" cy="301625"/>
          </a:xfrm>
          <a:prstGeom prst="rect">
            <a:avLst/>
          </a:prstGeom>
        </p:spPr>
        <p:txBody>
          <a:bodyPr/>
          <a:lstStyle>
            <a:lvl1pPr>
              <a:defRPr>
                <a:ea typeface="+mn-ea"/>
              </a:defRPr>
            </a:lvl1pPr>
          </a:lstStyle>
          <a:p>
            <a:endParaRPr lang="zh-CN" altLang="en-US"/>
          </a:p>
        </p:txBody>
      </p:sp>
      <p:sp>
        <p:nvSpPr>
          <p:cNvPr id="71" name="Rectangle 6"/>
          <p:cNvSpPr>
            <a:spLocks noGrp="1" noChangeArrowheads="1"/>
          </p:cNvSpPr>
          <p:nvPr>
            <p:ph type="sldNum" sz="quarter" idx="12"/>
          </p:nvPr>
        </p:nvSpPr>
        <p:spPr>
          <a:xfrm>
            <a:off x="8737600" y="6467476"/>
            <a:ext cx="2844800" cy="301625"/>
          </a:xfrm>
          <a:prstGeom prst="rect">
            <a:avLst/>
          </a:prstGeom>
        </p:spPr>
        <p:txBody>
          <a:bodyPr/>
          <a:lstStyle>
            <a:lvl1pPr>
              <a:defRPr>
                <a:ea typeface="+mn-ea"/>
              </a:defRPr>
            </a:lvl1pPr>
          </a:lstStyle>
          <a:p>
            <a:fld id="{029EB3A5-6633-4530-ABEB-AC4BCD72F314}" type="slidenum">
              <a:rPr lang="zh-CN" altLang="en-US" smtClean="0"/>
              <a:t>‹#›</a:t>
            </a:fld>
            <a:endParaRPr lang="zh-CN" altLang="en-US"/>
          </a:p>
        </p:txBody>
      </p:sp>
    </p:spTree>
    <p:extLst>
      <p:ext uri="{BB962C8B-B14F-4D97-AF65-F5344CB8AC3E}">
        <p14:creationId xmlns:p14="http://schemas.microsoft.com/office/powerpoint/2010/main" val="29499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6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5"/>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showMasterPhAnim="0" type="vertTx" preserve="1">
  <p:cSld name="标题和竖排文字">
    <p:spTree>
      <p:nvGrpSpPr>
        <p:cNvPr id="1" name=""/>
        <p:cNvGrpSpPr/>
        <p:nvPr/>
      </p:nvGrpSpPr>
      <p:grpSpPr>
        <a:xfrm>
          <a:off x="0" y="0"/>
          <a:ext cx="0" cy="0"/>
          <a:chOff x="0" y="0"/>
          <a:chExt cx="0" cy="0"/>
        </a:xfrm>
      </p:grpSpPr>
      <p:sp>
        <p:nvSpPr>
          <p:cNvPr id="4" name="Rectangle 153"/>
          <p:cNvSpPr>
            <a:spLocks noChangeArrowheads="1"/>
          </p:cNvSpPr>
          <p:nvPr/>
        </p:nvSpPr>
        <p:spPr bwMode="gray">
          <a:xfrm>
            <a:off x="101727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 name="Rectangle 154"/>
          <p:cNvSpPr>
            <a:spLocks noChangeArrowheads="1"/>
          </p:cNvSpPr>
          <p:nvPr/>
        </p:nvSpPr>
        <p:spPr bwMode="gray">
          <a:xfrm>
            <a:off x="94847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6" name="Rectangle 155"/>
          <p:cNvSpPr>
            <a:spLocks noChangeArrowheads="1"/>
          </p:cNvSpPr>
          <p:nvPr/>
        </p:nvSpPr>
        <p:spPr bwMode="gray">
          <a:xfrm>
            <a:off x="115019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7" name="Rectangle 156"/>
          <p:cNvSpPr>
            <a:spLocks noChangeArrowheads="1"/>
          </p:cNvSpPr>
          <p:nvPr/>
        </p:nvSpPr>
        <p:spPr bwMode="gray">
          <a:xfrm>
            <a:off x="61002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8" name="Rectangle 157"/>
          <p:cNvSpPr>
            <a:spLocks noChangeArrowheads="1"/>
          </p:cNvSpPr>
          <p:nvPr/>
        </p:nvSpPr>
        <p:spPr bwMode="gray">
          <a:xfrm>
            <a:off x="74676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9" name="Rectangle 158"/>
          <p:cNvSpPr>
            <a:spLocks noChangeArrowheads="1"/>
          </p:cNvSpPr>
          <p:nvPr/>
        </p:nvSpPr>
        <p:spPr bwMode="gray">
          <a:xfrm>
            <a:off x="6777567"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0" name="Rectangle 159"/>
          <p:cNvSpPr>
            <a:spLocks noChangeArrowheads="1"/>
          </p:cNvSpPr>
          <p:nvPr/>
        </p:nvSpPr>
        <p:spPr bwMode="gray">
          <a:xfrm>
            <a:off x="8130118" y="5440364"/>
            <a:ext cx="679449"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 name="Rectangle 161"/>
          <p:cNvSpPr>
            <a:spLocks noChangeArrowheads="1"/>
          </p:cNvSpPr>
          <p:nvPr/>
        </p:nvSpPr>
        <p:spPr bwMode="gray">
          <a:xfrm>
            <a:off x="8807451" y="4972051"/>
            <a:ext cx="675216"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 name="Rectangle 162"/>
          <p:cNvSpPr>
            <a:spLocks noChangeArrowheads="1"/>
          </p:cNvSpPr>
          <p:nvPr/>
        </p:nvSpPr>
        <p:spPr bwMode="gray">
          <a:xfrm>
            <a:off x="10164234" y="4972051"/>
            <a:ext cx="675217"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3" name="Rectangle 163"/>
          <p:cNvSpPr>
            <a:spLocks noChangeArrowheads="1"/>
          </p:cNvSpPr>
          <p:nvPr/>
        </p:nvSpPr>
        <p:spPr bwMode="gray">
          <a:xfrm>
            <a:off x="11504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4" name="Rectangle 164"/>
          <p:cNvSpPr>
            <a:spLocks noChangeArrowheads="1"/>
          </p:cNvSpPr>
          <p:nvPr/>
        </p:nvSpPr>
        <p:spPr bwMode="gray">
          <a:xfrm>
            <a:off x="7467601"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5" name="Rectangle 165"/>
          <p:cNvSpPr>
            <a:spLocks noChangeArrowheads="1"/>
          </p:cNvSpPr>
          <p:nvPr/>
        </p:nvSpPr>
        <p:spPr bwMode="gray">
          <a:xfrm>
            <a:off x="10837334" y="6386514"/>
            <a:ext cx="67521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6" name="Rectangle 166"/>
          <p:cNvSpPr>
            <a:spLocks noChangeArrowheads="1"/>
          </p:cNvSpPr>
          <p:nvPr/>
        </p:nvSpPr>
        <p:spPr bwMode="gray">
          <a:xfrm>
            <a:off x="6788151"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7" name="Rectangle 168"/>
          <p:cNvSpPr>
            <a:spLocks noChangeArrowheads="1"/>
          </p:cNvSpPr>
          <p:nvPr/>
        </p:nvSpPr>
        <p:spPr bwMode="gray">
          <a:xfrm>
            <a:off x="5425018" y="6386514"/>
            <a:ext cx="679449"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8" name="Rectangle 170"/>
          <p:cNvSpPr>
            <a:spLocks noChangeArrowheads="1"/>
          </p:cNvSpPr>
          <p:nvPr/>
        </p:nvSpPr>
        <p:spPr bwMode="gray">
          <a:xfrm>
            <a:off x="6100234" y="4965700"/>
            <a:ext cx="675217"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9" name="Rectangle 171"/>
          <p:cNvSpPr>
            <a:spLocks noChangeArrowheads="1"/>
          </p:cNvSpPr>
          <p:nvPr/>
        </p:nvSpPr>
        <p:spPr bwMode="gray">
          <a:xfrm>
            <a:off x="9484784" y="6384925"/>
            <a:ext cx="677333"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0" name="Rectangle 173"/>
          <p:cNvSpPr>
            <a:spLocks noChangeArrowheads="1"/>
          </p:cNvSpPr>
          <p:nvPr/>
        </p:nvSpPr>
        <p:spPr bwMode="gray">
          <a:xfrm>
            <a:off x="47413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1" name="Rectangle 174"/>
          <p:cNvSpPr>
            <a:spLocks noChangeArrowheads="1"/>
          </p:cNvSpPr>
          <p:nvPr/>
        </p:nvSpPr>
        <p:spPr bwMode="gray">
          <a:xfrm>
            <a:off x="4051301" y="5440364"/>
            <a:ext cx="67521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2" name="Rectangle 176"/>
          <p:cNvSpPr>
            <a:spLocks noChangeArrowheads="1"/>
          </p:cNvSpPr>
          <p:nvPr/>
        </p:nvSpPr>
        <p:spPr bwMode="gray">
          <a:xfrm>
            <a:off x="4741334"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3" name="Rectangle 182"/>
          <p:cNvSpPr>
            <a:spLocks noChangeArrowheads="1"/>
          </p:cNvSpPr>
          <p:nvPr/>
        </p:nvSpPr>
        <p:spPr bwMode="gray">
          <a:xfrm>
            <a:off x="33866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4" name="Rectangle 183"/>
          <p:cNvSpPr>
            <a:spLocks noChangeArrowheads="1"/>
          </p:cNvSpPr>
          <p:nvPr/>
        </p:nvSpPr>
        <p:spPr bwMode="gray">
          <a:xfrm>
            <a:off x="26987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5" name="Rectangle 184"/>
          <p:cNvSpPr>
            <a:spLocks noChangeArrowheads="1"/>
          </p:cNvSpPr>
          <p:nvPr/>
        </p:nvSpPr>
        <p:spPr bwMode="gray">
          <a:xfrm>
            <a:off x="6815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6" name="Rectangle 185"/>
          <p:cNvSpPr>
            <a:spLocks noChangeArrowheads="1"/>
          </p:cNvSpPr>
          <p:nvPr/>
        </p:nvSpPr>
        <p:spPr bwMode="gray">
          <a:xfrm>
            <a:off x="63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7" name="Rectangle 186"/>
          <p:cNvSpPr>
            <a:spLocks noChangeArrowheads="1"/>
          </p:cNvSpPr>
          <p:nvPr/>
        </p:nvSpPr>
        <p:spPr bwMode="gray">
          <a:xfrm>
            <a:off x="13440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8" name="Rectangle 187"/>
          <p:cNvSpPr>
            <a:spLocks noChangeArrowheads="1"/>
          </p:cNvSpPr>
          <p:nvPr/>
        </p:nvSpPr>
        <p:spPr bwMode="gray">
          <a:xfrm>
            <a:off x="2019300"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9" name="Rectangle 188"/>
          <p:cNvSpPr>
            <a:spLocks noChangeArrowheads="1"/>
          </p:cNvSpPr>
          <p:nvPr/>
        </p:nvSpPr>
        <p:spPr bwMode="gray">
          <a:xfrm>
            <a:off x="3376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0" name="Rectangle 189"/>
          <p:cNvSpPr>
            <a:spLocks noChangeArrowheads="1"/>
          </p:cNvSpPr>
          <p:nvPr/>
        </p:nvSpPr>
        <p:spPr bwMode="gray">
          <a:xfrm>
            <a:off x="681568"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1" name="Rectangle 190"/>
          <p:cNvSpPr>
            <a:spLocks noChangeArrowheads="1"/>
          </p:cNvSpPr>
          <p:nvPr/>
        </p:nvSpPr>
        <p:spPr bwMode="gray">
          <a:xfrm>
            <a:off x="16934"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2" name="Rectangle 191"/>
          <p:cNvSpPr>
            <a:spLocks noChangeArrowheads="1"/>
          </p:cNvSpPr>
          <p:nvPr/>
        </p:nvSpPr>
        <p:spPr bwMode="gray">
          <a:xfrm>
            <a:off x="1354667"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3" name="Rectangle 192"/>
          <p:cNvSpPr>
            <a:spLocks noChangeArrowheads="1"/>
          </p:cNvSpPr>
          <p:nvPr/>
        </p:nvSpPr>
        <p:spPr bwMode="gray">
          <a:xfrm>
            <a:off x="2698751" y="6384925"/>
            <a:ext cx="675216"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grpSp>
        <p:nvGrpSpPr>
          <p:cNvPr id="34" name="组合 86"/>
          <p:cNvGrpSpPr>
            <a:grpSpLocks/>
          </p:cNvGrpSpPr>
          <p:nvPr/>
        </p:nvGrpSpPr>
        <p:grpSpPr bwMode="auto">
          <a:xfrm>
            <a:off x="-2117" y="-26988"/>
            <a:ext cx="12194117" cy="1674813"/>
            <a:chOff x="-1588" y="-26988"/>
            <a:chExt cx="9145588" cy="1674813"/>
          </a:xfrm>
        </p:grpSpPr>
        <p:pic>
          <p:nvPicPr>
            <p:cNvPr id="35" name="图片 65" descr="标题.jpg"/>
            <p:cNvPicPr>
              <a:picLocks noChangeAspect="1"/>
            </p:cNvPicPr>
            <p:nvPr/>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6" name="组合 64"/>
            <p:cNvGrpSpPr>
              <a:grpSpLocks/>
            </p:cNvGrpSpPr>
            <p:nvPr/>
          </p:nvGrpSpPr>
          <p:grpSpPr bwMode="auto">
            <a:xfrm>
              <a:off x="-1588" y="-26987"/>
              <a:ext cx="1287463" cy="1674813"/>
              <a:chOff x="-1588" y="-26988"/>
              <a:chExt cx="1158876" cy="1508126"/>
            </a:xfrm>
          </p:grpSpPr>
          <p:grpSp>
            <p:nvGrpSpPr>
              <p:cNvPr id="37" name="Group 195"/>
              <p:cNvGrpSpPr>
                <a:grpSpLocks/>
              </p:cNvGrpSpPr>
              <p:nvPr/>
            </p:nvGrpSpPr>
            <p:grpSpPr bwMode="auto">
              <a:xfrm>
                <a:off x="0" y="357188"/>
                <a:ext cx="1157288" cy="1123950"/>
                <a:chOff x="-9" y="1395"/>
                <a:chExt cx="2985" cy="2898"/>
              </a:xfrm>
            </p:grpSpPr>
            <p:pic>
              <p:nvPicPr>
                <p:cNvPr id="44"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5"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sz="1800">
                    <a:ea typeface="+mn-ea"/>
                  </a:endParaRPr>
                </a:p>
              </p:txBody>
            </p:sp>
          </p:grpSp>
          <p:grpSp>
            <p:nvGrpSpPr>
              <p:cNvPr id="38" name="Group 198"/>
              <p:cNvGrpSpPr>
                <a:grpSpLocks/>
              </p:cNvGrpSpPr>
              <p:nvPr/>
            </p:nvGrpSpPr>
            <p:grpSpPr bwMode="auto">
              <a:xfrm>
                <a:off x="0" y="198438"/>
                <a:ext cx="1057275" cy="1143000"/>
                <a:chOff x="0" y="1039"/>
                <a:chExt cx="2681" cy="2897"/>
              </a:xfrm>
            </p:grpSpPr>
            <p:pic>
              <p:nvPicPr>
                <p:cNvPr id="42" name="Picture 199" descr="pan01"/>
                <p:cNvPicPr>
                  <a:picLocks noChangeAspect="1" noChangeArrowheads="1"/>
                </p:cNvPicPr>
                <p:nvPr/>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3" name="Freeform 200"/>
                <p:cNvSpPr>
                  <a:spLocks/>
                </p:cNvSpPr>
                <p:nvPr/>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sz="1800">
                    <a:ea typeface="+mn-ea"/>
                  </a:endParaRPr>
                </a:p>
              </p:txBody>
            </p:sp>
          </p:grpSp>
          <p:grpSp>
            <p:nvGrpSpPr>
              <p:cNvPr id="39" name="Group 201"/>
              <p:cNvGrpSpPr>
                <a:grpSpLocks/>
              </p:cNvGrpSpPr>
              <p:nvPr/>
            </p:nvGrpSpPr>
            <p:grpSpPr bwMode="auto">
              <a:xfrm>
                <a:off x="-1588" y="-26988"/>
                <a:ext cx="933451" cy="1239838"/>
                <a:chOff x="-7" y="240"/>
                <a:chExt cx="2407" cy="3199"/>
              </a:xfrm>
            </p:grpSpPr>
            <p:pic>
              <p:nvPicPr>
                <p:cNvPr id="40" name="Picture 202" descr="pan01"/>
                <p:cNvPicPr>
                  <a:picLocks noChangeAspect="1" noChangeArrowheads="1"/>
                </p:cNvPicPr>
                <p:nvPr/>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1" name="Freeform 203"/>
                <p:cNvSpPr>
                  <a:spLocks/>
                </p:cNvSpPr>
                <p:nvPr/>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sz="1800">
                    <a:ea typeface="+mn-ea"/>
                  </a:endParaRPr>
                </a:p>
              </p:txBody>
            </p:sp>
          </p:grpSp>
        </p:grpSp>
      </p:grpSp>
      <p:sp>
        <p:nvSpPr>
          <p:cNvPr id="46" name="Rectangle 152"/>
          <p:cNvSpPr>
            <a:spLocks noChangeArrowheads="1"/>
          </p:cNvSpPr>
          <p:nvPr/>
        </p:nvSpPr>
        <p:spPr bwMode="gray">
          <a:xfrm>
            <a:off x="2029884" y="5918200"/>
            <a:ext cx="675216"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7" name="Rectangle 152"/>
          <p:cNvSpPr>
            <a:spLocks noChangeArrowheads="1"/>
          </p:cNvSpPr>
          <p:nvPr/>
        </p:nvSpPr>
        <p:spPr bwMode="gray">
          <a:xfrm>
            <a:off x="6094032" y="5918200"/>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8" name="Rectangle 152"/>
          <p:cNvSpPr>
            <a:spLocks noChangeArrowheads="1"/>
          </p:cNvSpPr>
          <p:nvPr/>
        </p:nvSpPr>
        <p:spPr bwMode="gray">
          <a:xfrm>
            <a:off x="10157884" y="5918200"/>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9" name="Rectangle 154"/>
          <p:cNvSpPr>
            <a:spLocks noChangeArrowheads="1"/>
          </p:cNvSpPr>
          <p:nvPr/>
        </p:nvSpPr>
        <p:spPr bwMode="gray">
          <a:xfrm>
            <a:off x="10847918"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0" name="Rectangle 152"/>
          <p:cNvSpPr>
            <a:spLocks noChangeArrowheads="1"/>
          </p:cNvSpPr>
          <p:nvPr/>
        </p:nvSpPr>
        <p:spPr bwMode="gray">
          <a:xfrm>
            <a:off x="8128034" y="6388124"/>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1" name="组合 76"/>
          <p:cNvGrpSpPr>
            <a:grpSpLocks/>
          </p:cNvGrpSpPr>
          <p:nvPr/>
        </p:nvGrpSpPr>
        <p:grpSpPr bwMode="auto">
          <a:xfrm>
            <a:off x="6756400" y="5918200"/>
            <a:ext cx="5435600" cy="939800"/>
            <a:chOff x="5067300" y="5918200"/>
            <a:chExt cx="4076700" cy="939800"/>
          </a:xfrm>
        </p:grpSpPr>
        <p:sp>
          <p:nvSpPr>
            <p:cNvPr id="52"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3"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4"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5"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6"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7"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58" name="Rectangle 152"/>
          <p:cNvSpPr>
            <a:spLocks noChangeArrowheads="1"/>
          </p:cNvSpPr>
          <p:nvPr/>
        </p:nvSpPr>
        <p:spPr bwMode="gray">
          <a:xfrm>
            <a:off x="4061884" y="6383338"/>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9" name="组合 75"/>
          <p:cNvGrpSpPr>
            <a:grpSpLocks/>
          </p:cNvGrpSpPr>
          <p:nvPr/>
        </p:nvGrpSpPr>
        <p:grpSpPr bwMode="auto">
          <a:xfrm>
            <a:off x="668867" y="5910264"/>
            <a:ext cx="5429251" cy="947737"/>
            <a:chOff x="501650" y="5910263"/>
            <a:chExt cx="4071938" cy="947761"/>
          </a:xfrm>
        </p:grpSpPr>
        <p:sp>
          <p:nvSpPr>
            <p:cNvPr id="60" name="Rectangle 152"/>
            <p:cNvSpPr>
              <a:spLocks noChangeArrowheads="1"/>
            </p:cNvSpPr>
            <p:nvPr/>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1" name="Rectangle 152"/>
            <p:cNvSpPr>
              <a:spLocks noChangeArrowheads="1"/>
            </p:cNvSpPr>
            <p:nvPr/>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2" name="Rectangle 152"/>
            <p:cNvSpPr>
              <a:spLocks noChangeArrowheads="1"/>
            </p:cNvSpPr>
            <p:nvPr/>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3" name="Rectangle 152"/>
            <p:cNvSpPr>
              <a:spLocks noChangeArrowheads="1"/>
            </p:cNvSpPr>
            <p:nvPr/>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4" name="Rectangle 152"/>
            <p:cNvSpPr>
              <a:spLocks noChangeArrowheads="1"/>
            </p:cNvSpPr>
            <p:nvPr/>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5" name="Rectangle 152"/>
            <p:cNvSpPr>
              <a:spLocks noChangeArrowheads="1"/>
            </p:cNvSpPr>
            <p:nvPr/>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66" name="Rectangle 152"/>
          <p:cNvSpPr>
            <a:spLocks noChangeArrowheads="1"/>
          </p:cNvSpPr>
          <p:nvPr/>
        </p:nvSpPr>
        <p:spPr bwMode="gray">
          <a:xfrm>
            <a:off x="-8466" y="6388100"/>
            <a:ext cx="675217"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67" name="Rectangle 194"/>
          <p:cNvSpPr>
            <a:spLocks noChangeArrowheads="1"/>
          </p:cNvSpPr>
          <p:nvPr/>
        </p:nvSpPr>
        <p:spPr bwMode="gray">
          <a:xfrm>
            <a:off x="0" y="4357689"/>
            <a:ext cx="12192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sz="1800">
              <a:ea typeface="+mn-ea"/>
            </a:endParaRPr>
          </a:p>
        </p:txBody>
      </p:sp>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8" name="Rectangle 4"/>
          <p:cNvSpPr>
            <a:spLocks noGrp="1" noChangeArrowheads="1"/>
          </p:cNvSpPr>
          <p:nvPr>
            <p:ph type="dt" sz="half" idx="10"/>
          </p:nvPr>
        </p:nvSpPr>
        <p:spPr>
          <a:xfrm>
            <a:off x="609600" y="6467476"/>
            <a:ext cx="2844800" cy="301625"/>
          </a:xfrm>
          <a:prstGeom prst="rect">
            <a:avLst/>
          </a:prstGeom>
        </p:spPr>
        <p:txBody>
          <a:bodyPr/>
          <a:lstStyle>
            <a:lvl1pPr>
              <a:defRPr>
                <a:ea typeface="+mn-ea"/>
              </a:defRPr>
            </a:lvl1pPr>
          </a:lstStyle>
          <a:p>
            <a:fld id="{F5280214-1D9B-4D6F-AC0D-5AE69130BB4F}" type="datetimeFigureOut">
              <a:rPr lang="zh-CN" altLang="en-US" smtClean="0"/>
              <a:t>2021/10/19</a:t>
            </a:fld>
            <a:endParaRPr lang="zh-CN" altLang="en-US"/>
          </a:p>
        </p:txBody>
      </p:sp>
      <p:sp>
        <p:nvSpPr>
          <p:cNvPr id="69" name="Rectangle 5"/>
          <p:cNvSpPr>
            <a:spLocks noGrp="1" noChangeArrowheads="1"/>
          </p:cNvSpPr>
          <p:nvPr>
            <p:ph type="ftr" sz="quarter" idx="11"/>
          </p:nvPr>
        </p:nvSpPr>
        <p:spPr>
          <a:xfrm>
            <a:off x="4165600" y="6467476"/>
            <a:ext cx="3860800" cy="301625"/>
          </a:xfrm>
          <a:prstGeom prst="rect">
            <a:avLst/>
          </a:prstGeom>
        </p:spPr>
        <p:txBody>
          <a:bodyPr/>
          <a:lstStyle>
            <a:lvl1pPr>
              <a:defRPr>
                <a:ea typeface="+mn-ea"/>
              </a:defRPr>
            </a:lvl1pPr>
          </a:lstStyle>
          <a:p>
            <a:endParaRPr lang="zh-CN" altLang="en-US"/>
          </a:p>
        </p:txBody>
      </p:sp>
      <p:sp>
        <p:nvSpPr>
          <p:cNvPr id="70" name="Rectangle 6"/>
          <p:cNvSpPr>
            <a:spLocks noGrp="1" noChangeArrowheads="1"/>
          </p:cNvSpPr>
          <p:nvPr>
            <p:ph type="sldNum" sz="quarter" idx="12"/>
          </p:nvPr>
        </p:nvSpPr>
        <p:spPr>
          <a:xfrm>
            <a:off x="8737600" y="6467476"/>
            <a:ext cx="2844800" cy="301625"/>
          </a:xfrm>
          <a:prstGeom prst="rect">
            <a:avLst/>
          </a:prstGeom>
        </p:spPr>
        <p:txBody>
          <a:bodyPr/>
          <a:lstStyle>
            <a:lvl1pPr>
              <a:defRPr>
                <a:ea typeface="+mn-ea"/>
              </a:defRPr>
            </a:lvl1pPr>
          </a:lstStyle>
          <a:p>
            <a:fld id="{029EB3A5-6633-4530-ABEB-AC4BCD72F314}" type="slidenum">
              <a:rPr lang="zh-CN" altLang="en-US" smtClean="0"/>
              <a:t>‹#›</a:t>
            </a:fld>
            <a:endParaRPr lang="zh-CN" altLang="en-US"/>
          </a:p>
        </p:txBody>
      </p:sp>
    </p:spTree>
    <p:extLst>
      <p:ext uri="{BB962C8B-B14F-4D97-AF65-F5344CB8AC3E}">
        <p14:creationId xmlns:p14="http://schemas.microsoft.com/office/powerpoint/2010/main" val="3693850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5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4"/>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showMasterPhAnim="0" type="vertTitleAndTx" preserve="1">
  <p:cSld name="垂直排列标题与文本">
    <p:spTree>
      <p:nvGrpSpPr>
        <p:cNvPr id="1" name=""/>
        <p:cNvGrpSpPr/>
        <p:nvPr/>
      </p:nvGrpSpPr>
      <p:grpSpPr>
        <a:xfrm>
          <a:off x="0" y="0"/>
          <a:ext cx="0" cy="0"/>
          <a:chOff x="0" y="0"/>
          <a:chExt cx="0" cy="0"/>
        </a:xfrm>
      </p:grpSpPr>
      <p:sp>
        <p:nvSpPr>
          <p:cNvPr id="4" name="Rectangle 153"/>
          <p:cNvSpPr>
            <a:spLocks noChangeArrowheads="1"/>
          </p:cNvSpPr>
          <p:nvPr/>
        </p:nvSpPr>
        <p:spPr bwMode="gray">
          <a:xfrm>
            <a:off x="101727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 name="Rectangle 154"/>
          <p:cNvSpPr>
            <a:spLocks noChangeArrowheads="1"/>
          </p:cNvSpPr>
          <p:nvPr/>
        </p:nvSpPr>
        <p:spPr bwMode="gray">
          <a:xfrm>
            <a:off x="94847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6" name="Rectangle 155"/>
          <p:cNvSpPr>
            <a:spLocks noChangeArrowheads="1"/>
          </p:cNvSpPr>
          <p:nvPr/>
        </p:nvSpPr>
        <p:spPr bwMode="gray">
          <a:xfrm>
            <a:off x="115019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7" name="Rectangle 156"/>
          <p:cNvSpPr>
            <a:spLocks noChangeArrowheads="1"/>
          </p:cNvSpPr>
          <p:nvPr/>
        </p:nvSpPr>
        <p:spPr bwMode="gray">
          <a:xfrm>
            <a:off x="61002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8" name="Rectangle 157"/>
          <p:cNvSpPr>
            <a:spLocks noChangeArrowheads="1"/>
          </p:cNvSpPr>
          <p:nvPr/>
        </p:nvSpPr>
        <p:spPr bwMode="gray">
          <a:xfrm>
            <a:off x="74676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9" name="Rectangle 158"/>
          <p:cNvSpPr>
            <a:spLocks noChangeArrowheads="1"/>
          </p:cNvSpPr>
          <p:nvPr/>
        </p:nvSpPr>
        <p:spPr bwMode="gray">
          <a:xfrm>
            <a:off x="6777567"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0" name="Rectangle 159"/>
          <p:cNvSpPr>
            <a:spLocks noChangeArrowheads="1"/>
          </p:cNvSpPr>
          <p:nvPr/>
        </p:nvSpPr>
        <p:spPr bwMode="gray">
          <a:xfrm>
            <a:off x="8130118" y="5440364"/>
            <a:ext cx="679449"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 name="Rectangle 161"/>
          <p:cNvSpPr>
            <a:spLocks noChangeArrowheads="1"/>
          </p:cNvSpPr>
          <p:nvPr/>
        </p:nvSpPr>
        <p:spPr bwMode="gray">
          <a:xfrm>
            <a:off x="8807451" y="4972051"/>
            <a:ext cx="675216"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 name="Rectangle 162"/>
          <p:cNvSpPr>
            <a:spLocks noChangeArrowheads="1"/>
          </p:cNvSpPr>
          <p:nvPr/>
        </p:nvSpPr>
        <p:spPr bwMode="gray">
          <a:xfrm>
            <a:off x="10164234" y="4972051"/>
            <a:ext cx="675217"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3" name="Rectangle 163"/>
          <p:cNvSpPr>
            <a:spLocks noChangeArrowheads="1"/>
          </p:cNvSpPr>
          <p:nvPr/>
        </p:nvSpPr>
        <p:spPr bwMode="gray">
          <a:xfrm>
            <a:off x="11504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4" name="Rectangle 164"/>
          <p:cNvSpPr>
            <a:spLocks noChangeArrowheads="1"/>
          </p:cNvSpPr>
          <p:nvPr/>
        </p:nvSpPr>
        <p:spPr bwMode="gray">
          <a:xfrm>
            <a:off x="7467601"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5" name="Rectangle 165"/>
          <p:cNvSpPr>
            <a:spLocks noChangeArrowheads="1"/>
          </p:cNvSpPr>
          <p:nvPr/>
        </p:nvSpPr>
        <p:spPr bwMode="gray">
          <a:xfrm>
            <a:off x="10837334" y="6386514"/>
            <a:ext cx="67521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6" name="Rectangle 166"/>
          <p:cNvSpPr>
            <a:spLocks noChangeArrowheads="1"/>
          </p:cNvSpPr>
          <p:nvPr/>
        </p:nvSpPr>
        <p:spPr bwMode="gray">
          <a:xfrm>
            <a:off x="6788151"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7" name="Rectangle 168"/>
          <p:cNvSpPr>
            <a:spLocks noChangeArrowheads="1"/>
          </p:cNvSpPr>
          <p:nvPr/>
        </p:nvSpPr>
        <p:spPr bwMode="gray">
          <a:xfrm>
            <a:off x="5425018" y="6386514"/>
            <a:ext cx="679449"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8" name="Rectangle 170"/>
          <p:cNvSpPr>
            <a:spLocks noChangeArrowheads="1"/>
          </p:cNvSpPr>
          <p:nvPr/>
        </p:nvSpPr>
        <p:spPr bwMode="gray">
          <a:xfrm>
            <a:off x="6100234" y="4965700"/>
            <a:ext cx="675217"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9" name="Rectangle 171"/>
          <p:cNvSpPr>
            <a:spLocks noChangeArrowheads="1"/>
          </p:cNvSpPr>
          <p:nvPr/>
        </p:nvSpPr>
        <p:spPr bwMode="gray">
          <a:xfrm>
            <a:off x="9484784" y="6384925"/>
            <a:ext cx="677333"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0" name="Rectangle 173"/>
          <p:cNvSpPr>
            <a:spLocks noChangeArrowheads="1"/>
          </p:cNvSpPr>
          <p:nvPr/>
        </p:nvSpPr>
        <p:spPr bwMode="gray">
          <a:xfrm>
            <a:off x="47413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1" name="Rectangle 174"/>
          <p:cNvSpPr>
            <a:spLocks noChangeArrowheads="1"/>
          </p:cNvSpPr>
          <p:nvPr/>
        </p:nvSpPr>
        <p:spPr bwMode="gray">
          <a:xfrm>
            <a:off x="4051301" y="5440364"/>
            <a:ext cx="67521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2" name="Rectangle 176"/>
          <p:cNvSpPr>
            <a:spLocks noChangeArrowheads="1"/>
          </p:cNvSpPr>
          <p:nvPr/>
        </p:nvSpPr>
        <p:spPr bwMode="gray">
          <a:xfrm>
            <a:off x="4741334"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3" name="Rectangle 182"/>
          <p:cNvSpPr>
            <a:spLocks noChangeArrowheads="1"/>
          </p:cNvSpPr>
          <p:nvPr/>
        </p:nvSpPr>
        <p:spPr bwMode="gray">
          <a:xfrm>
            <a:off x="33866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4" name="Rectangle 183"/>
          <p:cNvSpPr>
            <a:spLocks noChangeArrowheads="1"/>
          </p:cNvSpPr>
          <p:nvPr/>
        </p:nvSpPr>
        <p:spPr bwMode="gray">
          <a:xfrm>
            <a:off x="26987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5" name="Rectangle 184"/>
          <p:cNvSpPr>
            <a:spLocks noChangeArrowheads="1"/>
          </p:cNvSpPr>
          <p:nvPr/>
        </p:nvSpPr>
        <p:spPr bwMode="gray">
          <a:xfrm>
            <a:off x="6815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6" name="Rectangle 185"/>
          <p:cNvSpPr>
            <a:spLocks noChangeArrowheads="1"/>
          </p:cNvSpPr>
          <p:nvPr/>
        </p:nvSpPr>
        <p:spPr bwMode="gray">
          <a:xfrm>
            <a:off x="63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7" name="Rectangle 186"/>
          <p:cNvSpPr>
            <a:spLocks noChangeArrowheads="1"/>
          </p:cNvSpPr>
          <p:nvPr/>
        </p:nvSpPr>
        <p:spPr bwMode="gray">
          <a:xfrm>
            <a:off x="13440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8" name="Rectangle 187"/>
          <p:cNvSpPr>
            <a:spLocks noChangeArrowheads="1"/>
          </p:cNvSpPr>
          <p:nvPr/>
        </p:nvSpPr>
        <p:spPr bwMode="gray">
          <a:xfrm>
            <a:off x="2019300"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9" name="Rectangle 188"/>
          <p:cNvSpPr>
            <a:spLocks noChangeArrowheads="1"/>
          </p:cNvSpPr>
          <p:nvPr/>
        </p:nvSpPr>
        <p:spPr bwMode="gray">
          <a:xfrm>
            <a:off x="3376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0" name="Rectangle 189"/>
          <p:cNvSpPr>
            <a:spLocks noChangeArrowheads="1"/>
          </p:cNvSpPr>
          <p:nvPr/>
        </p:nvSpPr>
        <p:spPr bwMode="gray">
          <a:xfrm>
            <a:off x="681568"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1" name="Rectangle 190"/>
          <p:cNvSpPr>
            <a:spLocks noChangeArrowheads="1"/>
          </p:cNvSpPr>
          <p:nvPr/>
        </p:nvSpPr>
        <p:spPr bwMode="gray">
          <a:xfrm>
            <a:off x="16934"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2" name="Rectangle 191"/>
          <p:cNvSpPr>
            <a:spLocks noChangeArrowheads="1"/>
          </p:cNvSpPr>
          <p:nvPr/>
        </p:nvSpPr>
        <p:spPr bwMode="gray">
          <a:xfrm>
            <a:off x="1354667"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3" name="Rectangle 192"/>
          <p:cNvSpPr>
            <a:spLocks noChangeArrowheads="1"/>
          </p:cNvSpPr>
          <p:nvPr/>
        </p:nvSpPr>
        <p:spPr bwMode="gray">
          <a:xfrm>
            <a:off x="2698751" y="6384925"/>
            <a:ext cx="675216"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grpSp>
        <p:nvGrpSpPr>
          <p:cNvPr id="34" name="组合 86"/>
          <p:cNvGrpSpPr>
            <a:grpSpLocks/>
          </p:cNvGrpSpPr>
          <p:nvPr/>
        </p:nvGrpSpPr>
        <p:grpSpPr bwMode="auto">
          <a:xfrm>
            <a:off x="-2117" y="-26988"/>
            <a:ext cx="12194117" cy="1674813"/>
            <a:chOff x="-1588" y="-26988"/>
            <a:chExt cx="9145588" cy="1674813"/>
          </a:xfrm>
        </p:grpSpPr>
        <p:pic>
          <p:nvPicPr>
            <p:cNvPr id="35" name="图片 65" descr="标题.jpg"/>
            <p:cNvPicPr>
              <a:picLocks noChangeAspect="1"/>
            </p:cNvPicPr>
            <p:nvPr/>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6" name="组合 64"/>
            <p:cNvGrpSpPr>
              <a:grpSpLocks/>
            </p:cNvGrpSpPr>
            <p:nvPr/>
          </p:nvGrpSpPr>
          <p:grpSpPr bwMode="auto">
            <a:xfrm>
              <a:off x="-1588" y="-26987"/>
              <a:ext cx="1287463" cy="1674813"/>
              <a:chOff x="-1588" y="-26988"/>
              <a:chExt cx="1158876" cy="1508126"/>
            </a:xfrm>
          </p:grpSpPr>
          <p:grpSp>
            <p:nvGrpSpPr>
              <p:cNvPr id="37" name="Group 195"/>
              <p:cNvGrpSpPr>
                <a:grpSpLocks/>
              </p:cNvGrpSpPr>
              <p:nvPr/>
            </p:nvGrpSpPr>
            <p:grpSpPr bwMode="auto">
              <a:xfrm>
                <a:off x="0" y="357188"/>
                <a:ext cx="1157288" cy="1123950"/>
                <a:chOff x="-9" y="1395"/>
                <a:chExt cx="2985" cy="2898"/>
              </a:xfrm>
            </p:grpSpPr>
            <p:pic>
              <p:nvPicPr>
                <p:cNvPr id="44"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5"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sz="1800">
                    <a:ea typeface="+mn-ea"/>
                  </a:endParaRPr>
                </a:p>
              </p:txBody>
            </p:sp>
          </p:grpSp>
          <p:grpSp>
            <p:nvGrpSpPr>
              <p:cNvPr id="38" name="Group 198"/>
              <p:cNvGrpSpPr>
                <a:grpSpLocks/>
              </p:cNvGrpSpPr>
              <p:nvPr/>
            </p:nvGrpSpPr>
            <p:grpSpPr bwMode="auto">
              <a:xfrm>
                <a:off x="0" y="198438"/>
                <a:ext cx="1057275" cy="1143000"/>
                <a:chOff x="0" y="1039"/>
                <a:chExt cx="2681" cy="2897"/>
              </a:xfrm>
            </p:grpSpPr>
            <p:pic>
              <p:nvPicPr>
                <p:cNvPr id="42" name="Picture 199" descr="pan01"/>
                <p:cNvPicPr>
                  <a:picLocks noChangeAspect="1" noChangeArrowheads="1"/>
                </p:cNvPicPr>
                <p:nvPr/>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3" name="Freeform 200"/>
                <p:cNvSpPr>
                  <a:spLocks/>
                </p:cNvSpPr>
                <p:nvPr/>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sz="1800">
                    <a:ea typeface="+mn-ea"/>
                  </a:endParaRPr>
                </a:p>
              </p:txBody>
            </p:sp>
          </p:grpSp>
          <p:grpSp>
            <p:nvGrpSpPr>
              <p:cNvPr id="39" name="Group 201"/>
              <p:cNvGrpSpPr>
                <a:grpSpLocks/>
              </p:cNvGrpSpPr>
              <p:nvPr/>
            </p:nvGrpSpPr>
            <p:grpSpPr bwMode="auto">
              <a:xfrm>
                <a:off x="-1588" y="-26988"/>
                <a:ext cx="933451" cy="1239838"/>
                <a:chOff x="-7" y="240"/>
                <a:chExt cx="2407" cy="3199"/>
              </a:xfrm>
            </p:grpSpPr>
            <p:pic>
              <p:nvPicPr>
                <p:cNvPr id="40" name="Picture 202" descr="pan01"/>
                <p:cNvPicPr>
                  <a:picLocks noChangeAspect="1" noChangeArrowheads="1"/>
                </p:cNvPicPr>
                <p:nvPr/>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1" name="Freeform 203"/>
                <p:cNvSpPr>
                  <a:spLocks/>
                </p:cNvSpPr>
                <p:nvPr/>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sz="1800">
                    <a:ea typeface="+mn-ea"/>
                  </a:endParaRPr>
                </a:p>
              </p:txBody>
            </p:sp>
          </p:grpSp>
        </p:grpSp>
      </p:grpSp>
      <p:sp>
        <p:nvSpPr>
          <p:cNvPr id="46" name="Rectangle 152"/>
          <p:cNvSpPr>
            <a:spLocks noChangeArrowheads="1"/>
          </p:cNvSpPr>
          <p:nvPr/>
        </p:nvSpPr>
        <p:spPr bwMode="gray">
          <a:xfrm>
            <a:off x="2029884" y="5918200"/>
            <a:ext cx="675216"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7" name="Rectangle 152"/>
          <p:cNvSpPr>
            <a:spLocks noChangeArrowheads="1"/>
          </p:cNvSpPr>
          <p:nvPr/>
        </p:nvSpPr>
        <p:spPr bwMode="gray">
          <a:xfrm>
            <a:off x="6094032" y="5918200"/>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8" name="Rectangle 152"/>
          <p:cNvSpPr>
            <a:spLocks noChangeArrowheads="1"/>
          </p:cNvSpPr>
          <p:nvPr/>
        </p:nvSpPr>
        <p:spPr bwMode="gray">
          <a:xfrm>
            <a:off x="10157884" y="5918200"/>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9" name="Rectangle 154"/>
          <p:cNvSpPr>
            <a:spLocks noChangeArrowheads="1"/>
          </p:cNvSpPr>
          <p:nvPr/>
        </p:nvSpPr>
        <p:spPr bwMode="gray">
          <a:xfrm>
            <a:off x="10847918"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0" name="Rectangle 152"/>
          <p:cNvSpPr>
            <a:spLocks noChangeArrowheads="1"/>
          </p:cNvSpPr>
          <p:nvPr/>
        </p:nvSpPr>
        <p:spPr bwMode="gray">
          <a:xfrm>
            <a:off x="8128034" y="6388124"/>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1" name="组合 76"/>
          <p:cNvGrpSpPr>
            <a:grpSpLocks/>
          </p:cNvGrpSpPr>
          <p:nvPr/>
        </p:nvGrpSpPr>
        <p:grpSpPr bwMode="auto">
          <a:xfrm>
            <a:off x="6756400" y="5918200"/>
            <a:ext cx="5435600" cy="939800"/>
            <a:chOff x="5067300" y="5918200"/>
            <a:chExt cx="4076700" cy="939800"/>
          </a:xfrm>
        </p:grpSpPr>
        <p:sp>
          <p:nvSpPr>
            <p:cNvPr id="52"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3"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4"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5"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6"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7"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58" name="Rectangle 152"/>
          <p:cNvSpPr>
            <a:spLocks noChangeArrowheads="1"/>
          </p:cNvSpPr>
          <p:nvPr/>
        </p:nvSpPr>
        <p:spPr bwMode="gray">
          <a:xfrm>
            <a:off x="4061884" y="6383338"/>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9" name="组合 75"/>
          <p:cNvGrpSpPr>
            <a:grpSpLocks/>
          </p:cNvGrpSpPr>
          <p:nvPr/>
        </p:nvGrpSpPr>
        <p:grpSpPr bwMode="auto">
          <a:xfrm>
            <a:off x="668867" y="5910264"/>
            <a:ext cx="5429251" cy="947737"/>
            <a:chOff x="501650" y="5910263"/>
            <a:chExt cx="4071938" cy="947761"/>
          </a:xfrm>
        </p:grpSpPr>
        <p:sp>
          <p:nvSpPr>
            <p:cNvPr id="60" name="Rectangle 152"/>
            <p:cNvSpPr>
              <a:spLocks noChangeArrowheads="1"/>
            </p:cNvSpPr>
            <p:nvPr/>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1" name="Rectangle 152"/>
            <p:cNvSpPr>
              <a:spLocks noChangeArrowheads="1"/>
            </p:cNvSpPr>
            <p:nvPr/>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2" name="Rectangle 152"/>
            <p:cNvSpPr>
              <a:spLocks noChangeArrowheads="1"/>
            </p:cNvSpPr>
            <p:nvPr/>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3" name="Rectangle 152"/>
            <p:cNvSpPr>
              <a:spLocks noChangeArrowheads="1"/>
            </p:cNvSpPr>
            <p:nvPr/>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4" name="Rectangle 152"/>
            <p:cNvSpPr>
              <a:spLocks noChangeArrowheads="1"/>
            </p:cNvSpPr>
            <p:nvPr/>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5" name="Rectangle 152"/>
            <p:cNvSpPr>
              <a:spLocks noChangeArrowheads="1"/>
            </p:cNvSpPr>
            <p:nvPr/>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66" name="Rectangle 152"/>
          <p:cNvSpPr>
            <a:spLocks noChangeArrowheads="1"/>
          </p:cNvSpPr>
          <p:nvPr/>
        </p:nvSpPr>
        <p:spPr bwMode="gray">
          <a:xfrm>
            <a:off x="-8466" y="6388100"/>
            <a:ext cx="675217"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67" name="Rectangle 194"/>
          <p:cNvSpPr>
            <a:spLocks noChangeArrowheads="1"/>
          </p:cNvSpPr>
          <p:nvPr/>
        </p:nvSpPr>
        <p:spPr bwMode="gray">
          <a:xfrm>
            <a:off x="0" y="4357689"/>
            <a:ext cx="12192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sz="1800">
              <a:ea typeface="+mn-ea"/>
            </a:endParaRPr>
          </a:p>
        </p:txBody>
      </p:sp>
      <p:sp>
        <p:nvSpPr>
          <p:cNvPr id="2" name="竖排标题 1"/>
          <p:cNvSpPr>
            <a:spLocks noGrp="1"/>
          </p:cNvSpPr>
          <p:nvPr>
            <p:ph type="title" orient="vert"/>
          </p:nvPr>
        </p:nvSpPr>
        <p:spPr>
          <a:xfrm>
            <a:off x="8839200" y="228600"/>
            <a:ext cx="2743200" cy="6096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28600"/>
            <a:ext cx="80264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8" name="Rectangle 4"/>
          <p:cNvSpPr>
            <a:spLocks noGrp="1" noChangeArrowheads="1"/>
          </p:cNvSpPr>
          <p:nvPr>
            <p:ph type="dt" sz="half" idx="10"/>
          </p:nvPr>
        </p:nvSpPr>
        <p:spPr>
          <a:xfrm>
            <a:off x="609600" y="6467476"/>
            <a:ext cx="2844800" cy="301625"/>
          </a:xfrm>
          <a:prstGeom prst="rect">
            <a:avLst/>
          </a:prstGeom>
        </p:spPr>
        <p:txBody>
          <a:bodyPr/>
          <a:lstStyle>
            <a:lvl1pPr>
              <a:defRPr>
                <a:ea typeface="+mn-ea"/>
              </a:defRPr>
            </a:lvl1pPr>
          </a:lstStyle>
          <a:p>
            <a:fld id="{F5280214-1D9B-4D6F-AC0D-5AE69130BB4F}" type="datetimeFigureOut">
              <a:rPr lang="zh-CN" altLang="en-US" smtClean="0"/>
              <a:t>2021/10/19</a:t>
            </a:fld>
            <a:endParaRPr lang="zh-CN" altLang="en-US"/>
          </a:p>
        </p:txBody>
      </p:sp>
      <p:sp>
        <p:nvSpPr>
          <p:cNvPr id="69" name="Rectangle 5"/>
          <p:cNvSpPr>
            <a:spLocks noGrp="1" noChangeArrowheads="1"/>
          </p:cNvSpPr>
          <p:nvPr>
            <p:ph type="ftr" sz="quarter" idx="11"/>
          </p:nvPr>
        </p:nvSpPr>
        <p:spPr>
          <a:xfrm>
            <a:off x="4165600" y="6467476"/>
            <a:ext cx="3860800" cy="301625"/>
          </a:xfrm>
          <a:prstGeom prst="rect">
            <a:avLst/>
          </a:prstGeom>
        </p:spPr>
        <p:txBody>
          <a:bodyPr/>
          <a:lstStyle>
            <a:lvl1pPr>
              <a:defRPr>
                <a:ea typeface="+mn-ea"/>
              </a:defRPr>
            </a:lvl1pPr>
          </a:lstStyle>
          <a:p>
            <a:endParaRPr lang="zh-CN" altLang="en-US"/>
          </a:p>
        </p:txBody>
      </p:sp>
      <p:sp>
        <p:nvSpPr>
          <p:cNvPr id="70" name="Rectangle 6"/>
          <p:cNvSpPr>
            <a:spLocks noGrp="1" noChangeArrowheads="1"/>
          </p:cNvSpPr>
          <p:nvPr>
            <p:ph type="sldNum" sz="quarter" idx="12"/>
          </p:nvPr>
        </p:nvSpPr>
        <p:spPr>
          <a:xfrm>
            <a:off x="8737600" y="6467476"/>
            <a:ext cx="2844800" cy="301625"/>
          </a:xfrm>
          <a:prstGeom prst="rect">
            <a:avLst/>
          </a:prstGeom>
        </p:spPr>
        <p:txBody>
          <a:bodyPr/>
          <a:lstStyle>
            <a:lvl1pPr>
              <a:defRPr>
                <a:ea typeface="+mn-ea"/>
              </a:defRPr>
            </a:lvl1pPr>
          </a:lstStyle>
          <a:p>
            <a:fld id="{029EB3A5-6633-4530-ABEB-AC4BCD72F314}" type="slidenum">
              <a:rPr lang="zh-CN" altLang="en-US" smtClean="0"/>
              <a:t>‹#›</a:t>
            </a:fld>
            <a:endParaRPr lang="zh-CN" altLang="en-US"/>
          </a:p>
        </p:txBody>
      </p:sp>
    </p:spTree>
    <p:extLst>
      <p:ext uri="{BB962C8B-B14F-4D97-AF65-F5344CB8AC3E}">
        <p14:creationId xmlns:p14="http://schemas.microsoft.com/office/powerpoint/2010/main" val="82477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5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4"/>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txAndObj" preserve="1">
  <p:cSld name="标题，文本与内容">
    <p:spTree>
      <p:nvGrpSpPr>
        <p:cNvPr id="1" name=""/>
        <p:cNvGrpSpPr/>
        <p:nvPr/>
      </p:nvGrpSpPr>
      <p:grpSpPr>
        <a:xfrm>
          <a:off x="0" y="0"/>
          <a:ext cx="0" cy="0"/>
          <a:chOff x="0" y="0"/>
          <a:chExt cx="0" cy="0"/>
        </a:xfrm>
      </p:grpSpPr>
      <p:sp>
        <p:nvSpPr>
          <p:cNvPr id="5" name="Rectangle 153"/>
          <p:cNvSpPr>
            <a:spLocks noChangeArrowheads="1"/>
          </p:cNvSpPr>
          <p:nvPr/>
        </p:nvSpPr>
        <p:spPr bwMode="gray">
          <a:xfrm>
            <a:off x="101727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6" name="Rectangle 154"/>
          <p:cNvSpPr>
            <a:spLocks noChangeArrowheads="1"/>
          </p:cNvSpPr>
          <p:nvPr/>
        </p:nvSpPr>
        <p:spPr bwMode="gray">
          <a:xfrm>
            <a:off x="94847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7" name="Rectangle 155"/>
          <p:cNvSpPr>
            <a:spLocks noChangeArrowheads="1"/>
          </p:cNvSpPr>
          <p:nvPr/>
        </p:nvSpPr>
        <p:spPr bwMode="gray">
          <a:xfrm>
            <a:off x="115019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8" name="Rectangle 156"/>
          <p:cNvSpPr>
            <a:spLocks noChangeArrowheads="1"/>
          </p:cNvSpPr>
          <p:nvPr/>
        </p:nvSpPr>
        <p:spPr bwMode="gray">
          <a:xfrm>
            <a:off x="61002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9" name="Rectangle 157"/>
          <p:cNvSpPr>
            <a:spLocks noChangeArrowheads="1"/>
          </p:cNvSpPr>
          <p:nvPr/>
        </p:nvSpPr>
        <p:spPr bwMode="gray">
          <a:xfrm>
            <a:off x="74676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0" name="Rectangle 158"/>
          <p:cNvSpPr>
            <a:spLocks noChangeArrowheads="1"/>
          </p:cNvSpPr>
          <p:nvPr/>
        </p:nvSpPr>
        <p:spPr bwMode="gray">
          <a:xfrm>
            <a:off x="6777567"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 name="Rectangle 159"/>
          <p:cNvSpPr>
            <a:spLocks noChangeArrowheads="1"/>
          </p:cNvSpPr>
          <p:nvPr/>
        </p:nvSpPr>
        <p:spPr bwMode="gray">
          <a:xfrm>
            <a:off x="8130118" y="5440364"/>
            <a:ext cx="679449"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 name="Rectangle 161"/>
          <p:cNvSpPr>
            <a:spLocks noChangeArrowheads="1"/>
          </p:cNvSpPr>
          <p:nvPr/>
        </p:nvSpPr>
        <p:spPr bwMode="gray">
          <a:xfrm>
            <a:off x="8807451" y="4972051"/>
            <a:ext cx="675216"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3" name="Rectangle 162"/>
          <p:cNvSpPr>
            <a:spLocks noChangeArrowheads="1"/>
          </p:cNvSpPr>
          <p:nvPr/>
        </p:nvSpPr>
        <p:spPr bwMode="gray">
          <a:xfrm>
            <a:off x="10164234" y="4972051"/>
            <a:ext cx="675217"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4" name="Rectangle 163"/>
          <p:cNvSpPr>
            <a:spLocks noChangeArrowheads="1"/>
          </p:cNvSpPr>
          <p:nvPr/>
        </p:nvSpPr>
        <p:spPr bwMode="gray">
          <a:xfrm>
            <a:off x="11504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5" name="Rectangle 164"/>
          <p:cNvSpPr>
            <a:spLocks noChangeArrowheads="1"/>
          </p:cNvSpPr>
          <p:nvPr/>
        </p:nvSpPr>
        <p:spPr bwMode="gray">
          <a:xfrm>
            <a:off x="7467601"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6" name="Rectangle 165"/>
          <p:cNvSpPr>
            <a:spLocks noChangeArrowheads="1"/>
          </p:cNvSpPr>
          <p:nvPr/>
        </p:nvSpPr>
        <p:spPr bwMode="gray">
          <a:xfrm>
            <a:off x="10837334" y="6386514"/>
            <a:ext cx="67521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7" name="Rectangle 166"/>
          <p:cNvSpPr>
            <a:spLocks noChangeArrowheads="1"/>
          </p:cNvSpPr>
          <p:nvPr/>
        </p:nvSpPr>
        <p:spPr bwMode="gray">
          <a:xfrm>
            <a:off x="6788151"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8" name="Rectangle 168"/>
          <p:cNvSpPr>
            <a:spLocks noChangeArrowheads="1"/>
          </p:cNvSpPr>
          <p:nvPr/>
        </p:nvSpPr>
        <p:spPr bwMode="gray">
          <a:xfrm>
            <a:off x="5425018" y="6386514"/>
            <a:ext cx="679449"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9" name="Rectangle 170"/>
          <p:cNvSpPr>
            <a:spLocks noChangeArrowheads="1"/>
          </p:cNvSpPr>
          <p:nvPr/>
        </p:nvSpPr>
        <p:spPr bwMode="gray">
          <a:xfrm>
            <a:off x="6100234" y="4965700"/>
            <a:ext cx="675217"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0" name="Rectangle 171"/>
          <p:cNvSpPr>
            <a:spLocks noChangeArrowheads="1"/>
          </p:cNvSpPr>
          <p:nvPr/>
        </p:nvSpPr>
        <p:spPr bwMode="gray">
          <a:xfrm>
            <a:off x="9484784" y="6384925"/>
            <a:ext cx="677333"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1" name="Rectangle 173"/>
          <p:cNvSpPr>
            <a:spLocks noChangeArrowheads="1"/>
          </p:cNvSpPr>
          <p:nvPr/>
        </p:nvSpPr>
        <p:spPr bwMode="gray">
          <a:xfrm>
            <a:off x="47413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2" name="Rectangle 174"/>
          <p:cNvSpPr>
            <a:spLocks noChangeArrowheads="1"/>
          </p:cNvSpPr>
          <p:nvPr/>
        </p:nvSpPr>
        <p:spPr bwMode="gray">
          <a:xfrm>
            <a:off x="4051301" y="5440364"/>
            <a:ext cx="67521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3" name="Rectangle 176"/>
          <p:cNvSpPr>
            <a:spLocks noChangeArrowheads="1"/>
          </p:cNvSpPr>
          <p:nvPr/>
        </p:nvSpPr>
        <p:spPr bwMode="gray">
          <a:xfrm>
            <a:off x="4741334"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4" name="Rectangle 182"/>
          <p:cNvSpPr>
            <a:spLocks noChangeArrowheads="1"/>
          </p:cNvSpPr>
          <p:nvPr/>
        </p:nvSpPr>
        <p:spPr bwMode="gray">
          <a:xfrm>
            <a:off x="33866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5" name="Rectangle 183"/>
          <p:cNvSpPr>
            <a:spLocks noChangeArrowheads="1"/>
          </p:cNvSpPr>
          <p:nvPr/>
        </p:nvSpPr>
        <p:spPr bwMode="gray">
          <a:xfrm>
            <a:off x="26987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6" name="Rectangle 184"/>
          <p:cNvSpPr>
            <a:spLocks noChangeArrowheads="1"/>
          </p:cNvSpPr>
          <p:nvPr/>
        </p:nvSpPr>
        <p:spPr bwMode="gray">
          <a:xfrm>
            <a:off x="6815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7" name="Rectangle 185"/>
          <p:cNvSpPr>
            <a:spLocks noChangeArrowheads="1"/>
          </p:cNvSpPr>
          <p:nvPr/>
        </p:nvSpPr>
        <p:spPr bwMode="gray">
          <a:xfrm>
            <a:off x="63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8" name="Rectangle 186"/>
          <p:cNvSpPr>
            <a:spLocks noChangeArrowheads="1"/>
          </p:cNvSpPr>
          <p:nvPr/>
        </p:nvSpPr>
        <p:spPr bwMode="gray">
          <a:xfrm>
            <a:off x="13440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9" name="Rectangle 187"/>
          <p:cNvSpPr>
            <a:spLocks noChangeArrowheads="1"/>
          </p:cNvSpPr>
          <p:nvPr/>
        </p:nvSpPr>
        <p:spPr bwMode="gray">
          <a:xfrm>
            <a:off x="2019300"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0" name="Rectangle 188"/>
          <p:cNvSpPr>
            <a:spLocks noChangeArrowheads="1"/>
          </p:cNvSpPr>
          <p:nvPr/>
        </p:nvSpPr>
        <p:spPr bwMode="gray">
          <a:xfrm>
            <a:off x="3376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1" name="Rectangle 189"/>
          <p:cNvSpPr>
            <a:spLocks noChangeArrowheads="1"/>
          </p:cNvSpPr>
          <p:nvPr/>
        </p:nvSpPr>
        <p:spPr bwMode="gray">
          <a:xfrm>
            <a:off x="681568"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2" name="Rectangle 190"/>
          <p:cNvSpPr>
            <a:spLocks noChangeArrowheads="1"/>
          </p:cNvSpPr>
          <p:nvPr/>
        </p:nvSpPr>
        <p:spPr bwMode="gray">
          <a:xfrm>
            <a:off x="16934"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3" name="Rectangle 191"/>
          <p:cNvSpPr>
            <a:spLocks noChangeArrowheads="1"/>
          </p:cNvSpPr>
          <p:nvPr/>
        </p:nvSpPr>
        <p:spPr bwMode="gray">
          <a:xfrm>
            <a:off x="1354667"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4" name="Rectangle 192"/>
          <p:cNvSpPr>
            <a:spLocks noChangeArrowheads="1"/>
          </p:cNvSpPr>
          <p:nvPr/>
        </p:nvSpPr>
        <p:spPr bwMode="gray">
          <a:xfrm>
            <a:off x="2698751" y="6384925"/>
            <a:ext cx="675216"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grpSp>
        <p:nvGrpSpPr>
          <p:cNvPr id="35" name="组合 86"/>
          <p:cNvGrpSpPr>
            <a:grpSpLocks/>
          </p:cNvGrpSpPr>
          <p:nvPr/>
        </p:nvGrpSpPr>
        <p:grpSpPr bwMode="auto">
          <a:xfrm>
            <a:off x="-2117" y="-26988"/>
            <a:ext cx="12194117" cy="1674813"/>
            <a:chOff x="-1588" y="-26988"/>
            <a:chExt cx="9145588" cy="1674813"/>
          </a:xfrm>
        </p:grpSpPr>
        <p:pic>
          <p:nvPicPr>
            <p:cNvPr id="36" name="图片 65" descr="标题.jpg"/>
            <p:cNvPicPr>
              <a:picLocks noChangeAspect="1"/>
            </p:cNvPicPr>
            <p:nvPr/>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7" name="组合 64"/>
            <p:cNvGrpSpPr>
              <a:grpSpLocks/>
            </p:cNvGrpSpPr>
            <p:nvPr/>
          </p:nvGrpSpPr>
          <p:grpSpPr bwMode="auto">
            <a:xfrm>
              <a:off x="-1588" y="-26987"/>
              <a:ext cx="1287463" cy="1674813"/>
              <a:chOff x="-1588" y="-26988"/>
              <a:chExt cx="1158876" cy="1508126"/>
            </a:xfrm>
          </p:grpSpPr>
          <p:grpSp>
            <p:nvGrpSpPr>
              <p:cNvPr id="38" name="Group 195"/>
              <p:cNvGrpSpPr>
                <a:grpSpLocks/>
              </p:cNvGrpSpPr>
              <p:nvPr/>
            </p:nvGrpSpPr>
            <p:grpSpPr bwMode="auto">
              <a:xfrm>
                <a:off x="0" y="357188"/>
                <a:ext cx="1157288" cy="1123950"/>
                <a:chOff x="-9" y="1395"/>
                <a:chExt cx="2985" cy="2898"/>
              </a:xfrm>
            </p:grpSpPr>
            <p:pic>
              <p:nvPicPr>
                <p:cNvPr id="45"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6"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sz="1800">
                    <a:ea typeface="+mn-ea"/>
                  </a:endParaRPr>
                </a:p>
              </p:txBody>
            </p:sp>
          </p:grpSp>
          <p:grpSp>
            <p:nvGrpSpPr>
              <p:cNvPr id="39" name="Group 198"/>
              <p:cNvGrpSpPr>
                <a:grpSpLocks/>
              </p:cNvGrpSpPr>
              <p:nvPr/>
            </p:nvGrpSpPr>
            <p:grpSpPr bwMode="auto">
              <a:xfrm>
                <a:off x="0" y="198438"/>
                <a:ext cx="1057275" cy="1143000"/>
                <a:chOff x="0" y="1039"/>
                <a:chExt cx="2681" cy="2897"/>
              </a:xfrm>
            </p:grpSpPr>
            <p:pic>
              <p:nvPicPr>
                <p:cNvPr id="43" name="Picture 199" descr="pan01"/>
                <p:cNvPicPr>
                  <a:picLocks noChangeAspect="1" noChangeArrowheads="1"/>
                </p:cNvPicPr>
                <p:nvPr/>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4" name="Freeform 200"/>
                <p:cNvSpPr>
                  <a:spLocks/>
                </p:cNvSpPr>
                <p:nvPr/>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sz="1800">
                    <a:ea typeface="+mn-ea"/>
                  </a:endParaRPr>
                </a:p>
              </p:txBody>
            </p:sp>
          </p:grpSp>
          <p:grpSp>
            <p:nvGrpSpPr>
              <p:cNvPr id="40" name="Group 201"/>
              <p:cNvGrpSpPr>
                <a:grpSpLocks/>
              </p:cNvGrpSpPr>
              <p:nvPr/>
            </p:nvGrpSpPr>
            <p:grpSpPr bwMode="auto">
              <a:xfrm>
                <a:off x="-1588" y="-26988"/>
                <a:ext cx="933451" cy="1239838"/>
                <a:chOff x="-7" y="240"/>
                <a:chExt cx="2407" cy="3199"/>
              </a:xfrm>
            </p:grpSpPr>
            <p:pic>
              <p:nvPicPr>
                <p:cNvPr id="41" name="Picture 202" descr="pan01"/>
                <p:cNvPicPr>
                  <a:picLocks noChangeAspect="1" noChangeArrowheads="1"/>
                </p:cNvPicPr>
                <p:nvPr/>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2" name="Freeform 203"/>
                <p:cNvSpPr>
                  <a:spLocks/>
                </p:cNvSpPr>
                <p:nvPr/>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sz="1800">
                    <a:ea typeface="+mn-ea"/>
                  </a:endParaRPr>
                </a:p>
              </p:txBody>
            </p:sp>
          </p:grpSp>
        </p:grpSp>
      </p:grpSp>
      <p:sp>
        <p:nvSpPr>
          <p:cNvPr id="47" name="Rectangle 152"/>
          <p:cNvSpPr>
            <a:spLocks noChangeArrowheads="1"/>
          </p:cNvSpPr>
          <p:nvPr/>
        </p:nvSpPr>
        <p:spPr bwMode="gray">
          <a:xfrm>
            <a:off x="2029884" y="5918200"/>
            <a:ext cx="675216"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8" name="Rectangle 152"/>
          <p:cNvSpPr>
            <a:spLocks noChangeArrowheads="1"/>
          </p:cNvSpPr>
          <p:nvPr/>
        </p:nvSpPr>
        <p:spPr bwMode="gray">
          <a:xfrm>
            <a:off x="6094032" y="5918200"/>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9" name="Rectangle 152"/>
          <p:cNvSpPr>
            <a:spLocks noChangeArrowheads="1"/>
          </p:cNvSpPr>
          <p:nvPr/>
        </p:nvSpPr>
        <p:spPr bwMode="gray">
          <a:xfrm>
            <a:off x="10157884" y="5918200"/>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50" name="Rectangle 154"/>
          <p:cNvSpPr>
            <a:spLocks noChangeArrowheads="1"/>
          </p:cNvSpPr>
          <p:nvPr/>
        </p:nvSpPr>
        <p:spPr bwMode="gray">
          <a:xfrm>
            <a:off x="10847918"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1" name="Rectangle 152"/>
          <p:cNvSpPr>
            <a:spLocks noChangeArrowheads="1"/>
          </p:cNvSpPr>
          <p:nvPr/>
        </p:nvSpPr>
        <p:spPr bwMode="gray">
          <a:xfrm>
            <a:off x="8128034" y="6388124"/>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2" name="组合 76"/>
          <p:cNvGrpSpPr>
            <a:grpSpLocks/>
          </p:cNvGrpSpPr>
          <p:nvPr/>
        </p:nvGrpSpPr>
        <p:grpSpPr bwMode="auto">
          <a:xfrm>
            <a:off x="6756400" y="5918200"/>
            <a:ext cx="5435600" cy="939800"/>
            <a:chOff x="5067300" y="5918200"/>
            <a:chExt cx="4076700" cy="939800"/>
          </a:xfrm>
        </p:grpSpPr>
        <p:sp>
          <p:nvSpPr>
            <p:cNvPr id="53"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4"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5"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6"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7"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8"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59" name="Rectangle 152"/>
          <p:cNvSpPr>
            <a:spLocks noChangeArrowheads="1"/>
          </p:cNvSpPr>
          <p:nvPr/>
        </p:nvSpPr>
        <p:spPr bwMode="gray">
          <a:xfrm>
            <a:off x="4061884" y="6383338"/>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60" name="组合 75"/>
          <p:cNvGrpSpPr>
            <a:grpSpLocks/>
          </p:cNvGrpSpPr>
          <p:nvPr/>
        </p:nvGrpSpPr>
        <p:grpSpPr bwMode="auto">
          <a:xfrm>
            <a:off x="668867" y="5910264"/>
            <a:ext cx="5429251" cy="947737"/>
            <a:chOff x="501650" y="5910263"/>
            <a:chExt cx="4071938" cy="947761"/>
          </a:xfrm>
        </p:grpSpPr>
        <p:sp>
          <p:nvSpPr>
            <p:cNvPr id="61" name="Rectangle 152"/>
            <p:cNvSpPr>
              <a:spLocks noChangeArrowheads="1"/>
            </p:cNvSpPr>
            <p:nvPr/>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2" name="Rectangle 152"/>
            <p:cNvSpPr>
              <a:spLocks noChangeArrowheads="1"/>
            </p:cNvSpPr>
            <p:nvPr/>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3" name="Rectangle 152"/>
            <p:cNvSpPr>
              <a:spLocks noChangeArrowheads="1"/>
            </p:cNvSpPr>
            <p:nvPr/>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4" name="Rectangle 152"/>
            <p:cNvSpPr>
              <a:spLocks noChangeArrowheads="1"/>
            </p:cNvSpPr>
            <p:nvPr/>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5" name="Rectangle 152"/>
            <p:cNvSpPr>
              <a:spLocks noChangeArrowheads="1"/>
            </p:cNvSpPr>
            <p:nvPr/>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6" name="Rectangle 152"/>
            <p:cNvSpPr>
              <a:spLocks noChangeArrowheads="1"/>
            </p:cNvSpPr>
            <p:nvPr/>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67" name="Rectangle 152"/>
          <p:cNvSpPr>
            <a:spLocks noChangeArrowheads="1"/>
          </p:cNvSpPr>
          <p:nvPr/>
        </p:nvSpPr>
        <p:spPr bwMode="gray">
          <a:xfrm>
            <a:off x="-8466" y="6388100"/>
            <a:ext cx="675217"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68" name="Rectangle 194"/>
          <p:cNvSpPr>
            <a:spLocks noChangeArrowheads="1"/>
          </p:cNvSpPr>
          <p:nvPr/>
        </p:nvSpPr>
        <p:spPr bwMode="gray">
          <a:xfrm>
            <a:off x="0" y="4357689"/>
            <a:ext cx="12192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sz="1800">
              <a:ea typeface="+mn-ea"/>
            </a:endParaRPr>
          </a:p>
        </p:txBody>
      </p:sp>
      <p:sp>
        <p:nvSpPr>
          <p:cNvPr id="2" name="标题 1"/>
          <p:cNvSpPr>
            <a:spLocks noGrp="1"/>
          </p:cNvSpPr>
          <p:nvPr>
            <p:ph type="title"/>
          </p:nvPr>
        </p:nvSpPr>
        <p:spPr>
          <a:xfrm>
            <a:off x="1625600" y="228600"/>
            <a:ext cx="9855200" cy="8382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0"/>
            <a:ext cx="53848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97600" y="1600200"/>
            <a:ext cx="53848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9" name="Rectangle 4"/>
          <p:cNvSpPr>
            <a:spLocks noGrp="1" noChangeArrowheads="1"/>
          </p:cNvSpPr>
          <p:nvPr>
            <p:ph type="dt" sz="half" idx="10"/>
          </p:nvPr>
        </p:nvSpPr>
        <p:spPr>
          <a:xfrm>
            <a:off x="609600" y="6467476"/>
            <a:ext cx="2844800" cy="301625"/>
          </a:xfrm>
          <a:prstGeom prst="rect">
            <a:avLst/>
          </a:prstGeom>
        </p:spPr>
        <p:txBody>
          <a:bodyPr/>
          <a:lstStyle>
            <a:lvl1pPr>
              <a:defRPr>
                <a:ea typeface="+mn-ea"/>
              </a:defRPr>
            </a:lvl1pPr>
          </a:lstStyle>
          <a:p>
            <a:fld id="{F5280214-1D9B-4D6F-AC0D-5AE69130BB4F}" type="datetimeFigureOut">
              <a:rPr lang="zh-CN" altLang="en-US" smtClean="0"/>
              <a:t>2021/10/19</a:t>
            </a:fld>
            <a:endParaRPr lang="zh-CN" altLang="en-US"/>
          </a:p>
        </p:txBody>
      </p:sp>
      <p:sp>
        <p:nvSpPr>
          <p:cNvPr id="70" name="Rectangle 5"/>
          <p:cNvSpPr>
            <a:spLocks noGrp="1" noChangeArrowheads="1"/>
          </p:cNvSpPr>
          <p:nvPr>
            <p:ph type="ftr" sz="quarter" idx="11"/>
          </p:nvPr>
        </p:nvSpPr>
        <p:spPr>
          <a:xfrm>
            <a:off x="4165600" y="6467476"/>
            <a:ext cx="3860800" cy="301625"/>
          </a:xfrm>
          <a:prstGeom prst="rect">
            <a:avLst/>
          </a:prstGeom>
        </p:spPr>
        <p:txBody>
          <a:bodyPr/>
          <a:lstStyle>
            <a:lvl1pPr>
              <a:defRPr>
                <a:ea typeface="+mn-ea"/>
              </a:defRPr>
            </a:lvl1pPr>
          </a:lstStyle>
          <a:p>
            <a:endParaRPr lang="zh-CN" altLang="en-US"/>
          </a:p>
        </p:txBody>
      </p:sp>
      <p:sp>
        <p:nvSpPr>
          <p:cNvPr id="71" name="Rectangle 6"/>
          <p:cNvSpPr>
            <a:spLocks noGrp="1" noChangeArrowheads="1"/>
          </p:cNvSpPr>
          <p:nvPr>
            <p:ph type="sldNum" sz="quarter" idx="12"/>
          </p:nvPr>
        </p:nvSpPr>
        <p:spPr>
          <a:xfrm>
            <a:off x="8737600" y="6467476"/>
            <a:ext cx="2844800" cy="301625"/>
          </a:xfrm>
          <a:prstGeom prst="rect">
            <a:avLst/>
          </a:prstGeom>
        </p:spPr>
        <p:txBody>
          <a:bodyPr/>
          <a:lstStyle>
            <a:lvl1pPr>
              <a:defRPr>
                <a:ea typeface="+mn-ea"/>
              </a:defRPr>
            </a:lvl1pPr>
          </a:lstStyle>
          <a:p>
            <a:fld id="{029EB3A5-6633-4530-ABEB-AC4BCD72F314}" type="slidenum">
              <a:rPr lang="zh-CN" altLang="en-US" smtClean="0"/>
              <a:t>‹#›</a:t>
            </a:fld>
            <a:endParaRPr lang="zh-CN" altLang="en-US"/>
          </a:p>
        </p:txBody>
      </p:sp>
    </p:spTree>
    <p:extLst>
      <p:ext uri="{BB962C8B-B14F-4D97-AF65-F5344CB8AC3E}">
        <p14:creationId xmlns:p14="http://schemas.microsoft.com/office/powerpoint/2010/main" val="75854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6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5"/>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chart" preserve="1">
  <p:cSld name="标题和图表">
    <p:spTree>
      <p:nvGrpSpPr>
        <p:cNvPr id="1" name=""/>
        <p:cNvGrpSpPr/>
        <p:nvPr/>
      </p:nvGrpSpPr>
      <p:grpSpPr>
        <a:xfrm>
          <a:off x="0" y="0"/>
          <a:ext cx="0" cy="0"/>
          <a:chOff x="0" y="0"/>
          <a:chExt cx="0" cy="0"/>
        </a:xfrm>
      </p:grpSpPr>
      <p:sp>
        <p:nvSpPr>
          <p:cNvPr id="4" name="Rectangle 153"/>
          <p:cNvSpPr>
            <a:spLocks noChangeArrowheads="1"/>
          </p:cNvSpPr>
          <p:nvPr/>
        </p:nvSpPr>
        <p:spPr bwMode="gray">
          <a:xfrm>
            <a:off x="101727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 name="Rectangle 154"/>
          <p:cNvSpPr>
            <a:spLocks noChangeArrowheads="1"/>
          </p:cNvSpPr>
          <p:nvPr/>
        </p:nvSpPr>
        <p:spPr bwMode="gray">
          <a:xfrm>
            <a:off x="94847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6" name="Rectangle 155"/>
          <p:cNvSpPr>
            <a:spLocks noChangeArrowheads="1"/>
          </p:cNvSpPr>
          <p:nvPr/>
        </p:nvSpPr>
        <p:spPr bwMode="gray">
          <a:xfrm>
            <a:off x="115019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7" name="Rectangle 156"/>
          <p:cNvSpPr>
            <a:spLocks noChangeArrowheads="1"/>
          </p:cNvSpPr>
          <p:nvPr/>
        </p:nvSpPr>
        <p:spPr bwMode="gray">
          <a:xfrm>
            <a:off x="61002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8" name="Rectangle 157"/>
          <p:cNvSpPr>
            <a:spLocks noChangeArrowheads="1"/>
          </p:cNvSpPr>
          <p:nvPr/>
        </p:nvSpPr>
        <p:spPr bwMode="gray">
          <a:xfrm>
            <a:off x="74676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9" name="Rectangle 158"/>
          <p:cNvSpPr>
            <a:spLocks noChangeArrowheads="1"/>
          </p:cNvSpPr>
          <p:nvPr/>
        </p:nvSpPr>
        <p:spPr bwMode="gray">
          <a:xfrm>
            <a:off x="6777567"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0" name="Rectangle 159"/>
          <p:cNvSpPr>
            <a:spLocks noChangeArrowheads="1"/>
          </p:cNvSpPr>
          <p:nvPr/>
        </p:nvSpPr>
        <p:spPr bwMode="gray">
          <a:xfrm>
            <a:off x="8130118" y="5440364"/>
            <a:ext cx="679449"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 name="Rectangle 161"/>
          <p:cNvSpPr>
            <a:spLocks noChangeArrowheads="1"/>
          </p:cNvSpPr>
          <p:nvPr/>
        </p:nvSpPr>
        <p:spPr bwMode="gray">
          <a:xfrm>
            <a:off x="8807451" y="4972051"/>
            <a:ext cx="675216"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 name="Rectangle 162"/>
          <p:cNvSpPr>
            <a:spLocks noChangeArrowheads="1"/>
          </p:cNvSpPr>
          <p:nvPr/>
        </p:nvSpPr>
        <p:spPr bwMode="gray">
          <a:xfrm>
            <a:off x="10164234" y="4972051"/>
            <a:ext cx="675217"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3" name="Rectangle 163"/>
          <p:cNvSpPr>
            <a:spLocks noChangeArrowheads="1"/>
          </p:cNvSpPr>
          <p:nvPr/>
        </p:nvSpPr>
        <p:spPr bwMode="gray">
          <a:xfrm>
            <a:off x="11504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4" name="Rectangle 164"/>
          <p:cNvSpPr>
            <a:spLocks noChangeArrowheads="1"/>
          </p:cNvSpPr>
          <p:nvPr/>
        </p:nvSpPr>
        <p:spPr bwMode="gray">
          <a:xfrm>
            <a:off x="7467601"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5" name="Rectangle 165"/>
          <p:cNvSpPr>
            <a:spLocks noChangeArrowheads="1"/>
          </p:cNvSpPr>
          <p:nvPr/>
        </p:nvSpPr>
        <p:spPr bwMode="gray">
          <a:xfrm>
            <a:off x="10837334" y="6386514"/>
            <a:ext cx="67521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6" name="Rectangle 166"/>
          <p:cNvSpPr>
            <a:spLocks noChangeArrowheads="1"/>
          </p:cNvSpPr>
          <p:nvPr/>
        </p:nvSpPr>
        <p:spPr bwMode="gray">
          <a:xfrm>
            <a:off x="6788151"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7" name="Rectangle 168"/>
          <p:cNvSpPr>
            <a:spLocks noChangeArrowheads="1"/>
          </p:cNvSpPr>
          <p:nvPr/>
        </p:nvSpPr>
        <p:spPr bwMode="gray">
          <a:xfrm>
            <a:off x="5425018" y="6386514"/>
            <a:ext cx="679449"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8" name="Rectangle 170"/>
          <p:cNvSpPr>
            <a:spLocks noChangeArrowheads="1"/>
          </p:cNvSpPr>
          <p:nvPr/>
        </p:nvSpPr>
        <p:spPr bwMode="gray">
          <a:xfrm>
            <a:off x="6100234" y="4965700"/>
            <a:ext cx="675217"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9" name="Rectangle 171"/>
          <p:cNvSpPr>
            <a:spLocks noChangeArrowheads="1"/>
          </p:cNvSpPr>
          <p:nvPr/>
        </p:nvSpPr>
        <p:spPr bwMode="gray">
          <a:xfrm>
            <a:off x="9484784" y="6384925"/>
            <a:ext cx="677333"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0" name="Rectangle 173"/>
          <p:cNvSpPr>
            <a:spLocks noChangeArrowheads="1"/>
          </p:cNvSpPr>
          <p:nvPr/>
        </p:nvSpPr>
        <p:spPr bwMode="gray">
          <a:xfrm>
            <a:off x="47413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1" name="Rectangle 174"/>
          <p:cNvSpPr>
            <a:spLocks noChangeArrowheads="1"/>
          </p:cNvSpPr>
          <p:nvPr/>
        </p:nvSpPr>
        <p:spPr bwMode="gray">
          <a:xfrm>
            <a:off x="4051301" y="5440364"/>
            <a:ext cx="67521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2" name="Rectangle 176"/>
          <p:cNvSpPr>
            <a:spLocks noChangeArrowheads="1"/>
          </p:cNvSpPr>
          <p:nvPr/>
        </p:nvSpPr>
        <p:spPr bwMode="gray">
          <a:xfrm>
            <a:off x="4741334"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3" name="Rectangle 182"/>
          <p:cNvSpPr>
            <a:spLocks noChangeArrowheads="1"/>
          </p:cNvSpPr>
          <p:nvPr/>
        </p:nvSpPr>
        <p:spPr bwMode="gray">
          <a:xfrm>
            <a:off x="33866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4" name="Rectangle 183"/>
          <p:cNvSpPr>
            <a:spLocks noChangeArrowheads="1"/>
          </p:cNvSpPr>
          <p:nvPr/>
        </p:nvSpPr>
        <p:spPr bwMode="gray">
          <a:xfrm>
            <a:off x="26987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5" name="Rectangle 184"/>
          <p:cNvSpPr>
            <a:spLocks noChangeArrowheads="1"/>
          </p:cNvSpPr>
          <p:nvPr/>
        </p:nvSpPr>
        <p:spPr bwMode="gray">
          <a:xfrm>
            <a:off x="6815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6" name="Rectangle 185"/>
          <p:cNvSpPr>
            <a:spLocks noChangeArrowheads="1"/>
          </p:cNvSpPr>
          <p:nvPr/>
        </p:nvSpPr>
        <p:spPr bwMode="gray">
          <a:xfrm>
            <a:off x="63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7" name="Rectangle 186"/>
          <p:cNvSpPr>
            <a:spLocks noChangeArrowheads="1"/>
          </p:cNvSpPr>
          <p:nvPr/>
        </p:nvSpPr>
        <p:spPr bwMode="gray">
          <a:xfrm>
            <a:off x="13440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8" name="Rectangle 187"/>
          <p:cNvSpPr>
            <a:spLocks noChangeArrowheads="1"/>
          </p:cNvSpPr>
          <p:nvPr/>
        </p:nvSpPr>
        <p:spPr bwMode="gray">
          <a:xfrm>
            <a:off x="2019300"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9" name="Rectangle 188"/>
          <p:cNvSpPr>
            <a:spLocks noChangeArrowheads="1"/>
          </p:cNvSpPr>
          <p:nvPr/>
        </p:nvSpPr>
        <p:spPr bwMode="gray">
          <a:xfrm>
            <a:off x="3376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0" name="Rectangle 189"/>
          <p:cNvSpPr>
            <a:spLocks noChangeArrowheads="1"/>
          </p:cNvSpPr>
          <p:nvPr/>
        </p:nvSpPr>
        <p:spPr bwMode="gray">
          <a:xfrm>
            <a:off x="681568"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1" name="Rectangle 190"/>
          <p:cNvSpPr>
            <a:spLocks noChangeArrowheads="1"/>
          </p:cNvSpPr>
          <p:nvPr/>
        </p:nvSpPr>
        <p:spPr bwMode="gray">
          <a:xfrm>
            <a:off x="16934"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2" name="Rectangle 191"/>
          <p:cNvSpPr>
            <a:spLocks noChangeArrowheads="1"/>
          </p:cNvSpPr>
          <p:nvPr/>
        </p:nvSpPr>
        <p:spPr bwMode="gray">
          <a:xfrm>
            <a:off x="1354667"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3" name="Rectangle 192"/>
          <p:cNvSpPr>
            <a:spLocks noChangeArrowheads="1"/>
          </p:cNvSpPr>
          <p:nvPr/>
        </p:nvSpPr>
        <p:spPr bwMode="gray">
          <a:xfrm>
            <a:off x="2698751" y="6384925"/>
            <a:ext cx="675216"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grpSp>
        <p:nvGrpSpPr>
          <p:cNvPr id="34" name="组合 86"/>
          <p:cNvGrpSpPr>
            <a:grpSpLocks/>
          </p:cNvGrpSpPr>
          <p:nvPr/>
        </p:nvGrpSpPr>
        <p:grpSpPr bwMode="auto">
          <a:xfrm>
            <a:off x="-2117" y="-26988"/>
            <a:ext cx="12194117" cy="1674813"/>
            <a:chOff x="-1588" y="-26988"/>
            <a:chExt cx="9145588" cy="1674813"/>
          </a:xfrm>
        </p:grpSpPr>
        <p:pic>
          <p:nvPicPr>
            <p:cNvPr id="35" name="图片 65" descr="标题.jpg"/>
            <p:cNvPicPr>
              <a:picLocks noChangeAspect="1"/>
            </p:cNvPicPr>
            <p:nvPr/>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6" name="组合 64"/>
            <p:cNvGrpSpPr>
              <a:grpSpLocks/>
            </p:cNvGrpSpPr>
            <p:nvPr/>
          </p:nvGrpSpPr>
          <p:grpSpPr bwMode="auto">
            <a:xfrm>
              <a:off x="-1588" y="-26987"/>
              <a:ext cx="1287463" cy="1674813"/>
              <a:chOff x="-1588" y="-26988"/>
              <a:chExt cx="1158876" cy="1508126"/>
            </a:xfrm>
          </p:grpSpPr>
          <p:grpSp>
            <p:nvGrpSpPr>
              <p:cNvPr id="37" name="Group 195"/>
              <p:cNvGrpSpPr>
                <a:grpSpLocks/>
              </p:cNvGrpSpPr>
              <p:nvPr/>
            </p:nvGrpSpPr>
            <p:grpSpPr bwMode="auto">
              <a:xfrm>
                <a:off x="0" y="357188"/>
                <a:ext cx="1157288" cy="1123950"/>
                <a:chOff x="-9" y="1395"/>
                <a:chExt cx="2985" cy="2898"/>
              </a:xfrm>
            </p:grpSpPr>
            <p:pic>
              <p:nvPicPr>
                <p:cNvPr id="44"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5"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sz="1800">
                    <a:ea typeface="+mn-ea"/>
                  </a:endParaRPr>
                </a:p>
              </p:txBody>
            </p:sp>
          </p:grpSp>
          <p:grpSp>
            <p:nvGrpSpPr>
              <p:cNvPr id="38" name="Group 198"/>
              <p:cNvGrpSpPr>
                <a:grpSpLocks/>
              </p:cNvGrpSpPr>
              <p:nvPr/>
            </p:nvGrpSpPr>
            <p:grpSpPr bwMode="auto">
              <a:xfrm>
                <a:off x="0" y="198438"/>
                <a:ext cx="1057275" cy="1143000"/>
                <a:chOff x="0" y="1039"/>
                <a:chExt cx="2681" cy="2897"/>
              </a:xfrm>
            </p:grpSpPr>
            <p:pic>
              <p:nvPicPr>
                <p:cNvPr id="42" name="Picture 199" descr="pan01"/>
                <p:cNvPicPr>
                  <a:picLocks noChangeAspect="1" noChangeArrowheads="1"/>
                </p:cNvPicPr>
                <p:nvPr/>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3" name="Freeform 200"/>
                <p:cNvSpPr>
                  <a:spLocks/>
                </p:cNvSpPr>
                <p:nvPr/>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sz="1800">
                    <a:ea typeface="+mn-ea"/>
                  </a:endParaRPr>
                </a:p>
              </p:txBody>
            </p:sp>
          </p:grpSp>
          <p:grpSp>
            <p:nvGrpSpPr>
              <p:cNvPr id="39" name="Group 201"/>
              <p:cNvGrpSpPr>
                <a:grpSpLocks/>
              </p:cNvGrpSpPr>
              <p:nvPr/>
            </p:nvGrpSpPr>
            <p:grpSpPr bwMode="auto">
              <a:xfrm>
                <a:off x="-1588" y="-26988"/>
                <a:ext cx="933451" cy="1239838"/>
                <a:chOff x="-7" y="240"/>
                <a:chExt cx="2407" cy="3199"/>
              </a:xfrm>
            </p:grpSpPr>
            <p:pic>
              <p:nvPicPr>
                <p:cNvPr id="40" name="Picture 202" descr="pan01"/>
                <p:cNvPicPr>
                  <a:picLocks noChangeAspect="1" noChangeArrowheads="1"/>
                </p:cNvPicPr>
                <p:nvPr/>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1" name="Freeform 203"/>
                <p:cNvSpPr>
                  <a:spLocks/>
                </p:cNvSpPr>
                <p:nvPr/>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sz="1800">
                    <a:ea typeface="+mn-ea"/>
                  </a:endParaRPr>
                </a:p>
              </p:txBody>
            </p:sp>
          </p:grpSp>
        </p:grpSp>
      </p:grpSp>
      <p:sp>
        <p:nvSpPr>
          <p:cNvPr id="46" name="Rectangle 152"/>
          <p:cNvSpPr>
            <a:spLocks noChangeArrowheads="1"/>
          </p:cNvSpPr>
          <p:nvPr/>
        </p:nvSpPr>
        <p:spPr bwMode="gray">
          <a:xfrm>
            <a:off x="2029884" y="5918200"/>
            <a:ext cx="675216"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7" name="Rectangle 152"/>
          <p:cNvSpPr>
            <a:spLocks noChangeArrowheads="1"/>
          </p:cNvSpPr>
          <p:nvPr/>
        </p:nvSpPr>
        <p:spPr bwMode="gray">
          <a:xfrm>
            <a:off x="6094032" y="5918200"/>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8" name="Rectangle 152"/>
          <p:cNvSpPr>
            <a:spLocks noChangeArrowheads="1"/>
          </p:cNvSpPr>
          <p:nvPr/>
        </p:nvSpPr>
        <p:spPr bwMode="gray">
          <a:xfrm>
            <a:off x="10157884" y="5918200"/>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9" name="Rectangle 154"/>
          <p:cNvSpPr>
            <a:spLocks noChangeArrowheads="1"/>
          </p:cNvSpPr>
          <p:nvPr/>
        </p:nvSpPr>
        <p:spPr bwMode="gray">
          <a:xfrm>
            <a:off x="10847918"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0" name="Rectangle 152"/>
          <p:cNvSpPr>
            <a:spLocks noChangeArrowheads="1"/>
          </p:cNvSpPr>
          <p:nvPr/>
        </p:nvSpPr>
        <p:spPr bwMode="gray">
          <a:xfrm>
            <a:off x="8128034" y="6388124"/>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1" name="组合 76"/>
          <p:cNvGrpSpPr>
            <a:grpSpLocks/>
          </p:cNvGrpSpPr>
          <p:nvPr/>
        </p:nvGrpSpPr>
        <p:grpSpPr bwMode="auto">
          <a:xfrm>
            <a:off x="6756400" y="5918200"/>
            <a:ext cx="5435600" cy="939800"/>
            <a:chOff x="5067300" y="5918200"/>
            <a:chExt cx="4076700" cy="939800"/>
          </a:xfrm>
        </p:grpSpPr>
        <p:sp>
          <p:nvSpPr>
            <p:cNvPr id="52"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3"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4"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5"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6"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7"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58" name="Rectangle 152"/>
          <p:cNvSpPr>
            <a:spLocks noChangeArrowheads="1"/>
          </p:cNvSpPr>
          <p:nvPr/>
        </p:nvSpPr>
        <p:spPr bwMode="gray">
          <a:xfrm>
            <a:off x="4061884" y="6383338"/>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9" name="组合 75"/>
          <p:cNvGrpSpPr>
            <a:grpSpLocks/>
          </p:cNvGrpSpPr>
          <p:nvPr/>
        </p:nvGrpSpPr>
        <p:grpSpPr bwMode="auto">
          <a:xfrm>
            <a:off x="668867" y="5910264"/>
            <a:ext cx="5429251" cy="947737"/>
            <a:chOff x="501650" y="5910263"/>
            <a:chExt cx="4071938" cy="947761"/>
          </a:xfrm>
        </p:grpSpPr>
        <p:sp>
          <p:nvSpPr>
            <p:cNvPr id="60" name="Rectangle 152"/>
            <p:cNvSpPr>
              <a:spLocks noChangeArrowheads="1"/>
            </p:cNvSpPr>
            <p:nvPr/>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1" name="Rectangle 152"/>
            <p:cNvSpPr>
              <a:spLocks noChangeArrowheads="1"/>
            </p:cNvSpPr>
            <p:nvPr/>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2" name="Rectangle 152"/>
            <p:cNvSpPr>
              <a:spLocks noChangeArrowheads="1"/>
            </p:cNvSpPr>
            <p:nvPr/>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3" name="Rectangle 152"/>
            <p:cNvSpPr>
              <a:spLocks noChangeArrowheads="1"/>
            </p:cNvSpPr>
            <p:nvPr/>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4" name="Rectangle 152"/>
            <p:cNvSpPr>
              <a:spLocks noChangeArrowheads="1"/>
            </p:cNvSpPr>
            <p:nvPr/>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5" name="Rectangle 152"/>
            <p:cNvSpPr>
              <a:spLocks noChangeArrowheads="1"/>
            </p:cNvSpPr>
            <p:nvPr/>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66" name="Rectangle 152"/>
          <p:cNvSpPr>
            <a:spLocks noChangeArrowheads="1"/>
          </p:cNvSpPr>
          <p:nvPr/>
        </p:nvSpPr>
        <p:spPr bwMode="gray">
          <a:xfrm>
            <a:off x="-8466" y="6388100"/>
            <a:ext cx="675217"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67" name="Rectangle 194"/>
          <p:cNvSpPr>
            <a:spLocks noChangeArrowheads="1"/>
          </p:cNvSpPr>
          <p:nvPr/>
        </p:nvSpPr>
        <p:spPr bwMode="gray">
          <a:xfrm>
            <a:off x="0" y="4357689"/>
            <a:ext cx="12192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sz="1800">
              <a:ea typeface="+mn-ea"/>
            </a:endParaRPr>
          </a:p>
        </p:txBody>
      </p:sp>
      <p:sp>
        <p:nvSpPr>
          <p:cNvPr id="2" name="标题 1"/>
          <p:cNvSpPr>
            <a:spLocks noGrp="1"/>
          </p:cNvSpPr>
          <p:nvPr>
            <p:ph type="title"/>
          </p:nvPr>
        </p:nvSpPr>
        <p:spPr>
          <a:xfrm>
            <a:off x="1625600" y="228600"/>
            <a:ext cx="9855200" cy="838200"/>
          </a:xfrm>
        </p:spPr>
        <p:txBody>
          <a:bodyPr/>
          <a:lstStyle/>
          <a:p>
            <a:r>
              <a:rPr lang="zh-CN" altLang="en-US"/>
              <a:t>单击此处编辑母版标题样式</a:t>
            </a:r>
          </a:p>
        </p:txBody>
      </p:sp>
      <p:sp>
        <p:nvSpPr>
          <p:cNvPr id="3" name="图表占位符 2"/>
          <p:cNvSpPr>
            <a:spLocks noGrp="1"/>
          </p:cNvSpPr>
          <p:nvPr>
            <p:ph type="chart" idx="1"/>
          </p:nvPr>
        </p:nvSpPr>
        <p:spPr>
          <a:xfrm>
            <a:off x="609600" y="1600200"/>
            <a:ext cx="10972800" cy="4724400"/>
          </a:xfrm>
        </p:spPr>
        <p:txBody>
          <a:bodyPr/>
          <a:lstStyle/>
          <a:p>
            <a:pPr lvl="0"/>
            <a:r>
              <a:rPr lang="zh-CN" altLang="en-US" noProof="0"/>
              <a:t>单击图标添加图表</a:t>
            </a:r>
          </a:p>
        </p:txBody>
      </p:sp>
      <p:sp>
        <p:nvSpPr>
          <p:cNvPr id="68" name="Rectangle 4"/>
          <p:cNvSpPr>
            <a:spLocks noGrp="1" noChangeArrowheads="1"/>
          </p:cNvSpPr>
          <p:nvPr>
            <p:ph type="dt" sz="half" idx="10"/>
          </p:nvPr>
        </p:nvSpPr>
        <p:spPr>
          <a:xfrm>
            <a:off x="609600" y="6467476"/>
            <a:ext cx="2844800" cy="301625"/>
          </a:xfrm>
          <a:prstGeom prst="rect">
            <a:avLst/>
          </a:prstGeom>
        </p:spPr>
        <p:txBody>
          <a:bodyPr/>
          <a:lstStyle>
            <a:lvl1pPr>
              <a:defRPr>
                <a:ea typeface="+mn-ea"/>
              </a:defRPr>
            </a:lvl1pPr>
          </a:lstStyle>
          <a:p>
            <a:fld id="{F5280214-1D9B-4D6F-AC0D-5AE69130BB4F}" type="datetimeFigureOut">
              <a:rPr lang="zh-CN" altLang="en-US" smtClean="0"/>
              <a:t>2021/10/19</a:t>
            </a:fld>
            <a:endParaRPr lang="zh-CN" altLang="en-US"/>
          </a:p>
        </p:txBody>
      </p:sp>
      <p:sp>
        <p:nvSpPr>
          <p:cNvPr id="69" name="Rectangle 5"/>
          <p:cNvSpPr>
            <a:spLocks noGrp="1" noChangeArrowheads="1"/>
          </p:cNvSpPr>
          <p:nvPr>
            <p:ph type="ftr" sz="quarter" idx="11"/>
          </p:nvPr>
        </p:nvSpPr>
        <p:spPr>
          <a:xfrm>
            <a:off x="4165600" y="6467476"/>
            <a:ext cx="3860800" cy="301625"/>
          </a:xfrm>
          <a:prstGeom prst="rect">
            <a:avLst/>
          </a:prstGeom>
        </p:spPr>
        <p:txBody>
          <a:bodyPr/>
          <a:lstStyle>
            <a:lvl1pPr>
              <a:defRPr>
                <a:ea typeface="+mn-ea"/>
              </a:defRPr>
            </a:lvl1pPr>
          </a:lstStyle>
          <a:p>
            <a:endParaRPr lang="zh-CN" altLang="en-US"/>
          </a:p>
        </p:txBody>
      </p:sp>
      <p:sp>
        <p:nvSpPr>
          <p:cNvPr id="70" name="Rectangle 6"/>
          <p:cNvSpPr>
            <a:spLocks noGrp="1" noChangeArrowheads="1"/>
          </p:cNvSpPr>
          <p:nvPr>
            <p:ph type="sldNum" sz="quarter" idx="12"/>
          </p:nvPr>
        </p:nvSpPr>
        <p:spPr>
          <a:xfrm>
            <a:off x="8737600" y="6467476"/>
            <a:ext cx="2844800" cy="301625"/>
          </a:xfrm>
          <a:prstGeom prst="rect">
            <a:avLst/>
          </a:prstGeom>
        </p:spPr>
        <p:txBody>
          <a:bodyPr/>
          <a:lstStyle>
            <a:lvl1pPr>
              <a:defRPr>
                <a:ea typeface="+mn-ea"/>
              </a:defRPr>
            </a:lvl1pPr>
          </a:lstStyle>
          <a:p>
            <a:fld id="{029EB3A5-6633-4530-ABEB-AC4BCD72F314}" type="slidenum">
              <a:rPr lang="zh-CN" altLang="en-US" smtClean="0"/>
              <a:t>‹#›</a:t>
            </a:fld>
            <a:endParaRPr lang="zh-CN" altLang="en-US"/>
          </a:p>
        </p:txBody>
      </p:sp>
    </p:spTree>
    <p:extLst>
      <p:ext uri="{BB962C8B-B14F-4D97-AF65-F5344CB8AC3E}">
        <p14:creationId xmlns:p14="http://schemas.microsoft.com/office/powerpoint/2010/main" val="39792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5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4"/>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type="tbl" preserve="1">
  <p:cSld name="标题和表格">
    <p:spTree>
      <p:nvGrpSpPr>
        <p:cNvPr id="1" name=""/>
        <p:cNvGrpSpPr/>
        <p:nvPr/>
      </p:nvGrpSpPr>
      <p:grpSpPr>
        <a:xfrm>
          <a:off x="0" y="0"/>
          <a:ext cx="0" cy="0"/>
          <a:chOff x="0" y="0"/>
          <a:chExt cx="0" cy="0"/>
        </a:xfrm>
      </p:grpSpPr>
      <p:sp>
        <p:nvSpPr>
          <p:cNvPr id="4" name="Rectangle 153"/>
          <p:cNvSpPr>
            <a:spLocks noChangeArrowheads="1"/>
          </p:cNvSpPr>
          <p:nvPr/>
        </p:nvSpPr>
        <p:spPr bwMode="gray">
          <a:xfrm>
            <a:off x="101727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 name="Rectangle 154"/>
          <p:cNvSpPr>
            <a:spLocks noChangeArrowheads="1"/>
          </p:cNvSpPr>
          <p:nvPr/>
        </p:nvSpPr>
        <p:spPr bwMode="gray">
          <a:xfrm>
            <a:off x="94847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6" name="Rectangle 155"/>
          <p:cNvSpPr>
            <a:spLocks noChangeArrowheads="1"/>
          </p:cNvSpPr>
          <p:nvPr/>
        </p:nvSpPr>
        <p:spPr bwMode="gray">
          <a:xfrm>
            <a:off x="115019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7" name="Rectangle 156"/>
          <p:cNvSpPr>
            <a:spLocks noChangeArrowheads="1"/>
          </p:cNvSpPr>
          <p:nvPr/>
        </p:nvSpPr>
        <p:spPr bwMode="gray">
          <a:xfrm>
            <a:off x="61002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8" name="Rectangle 157"/>
          <p:cNvSpPr>
            <a:spLocks noChangeArrowheads="1"/>
          </p:cNvSpPr>
          <p:nvPr/>
        </p:nvSpPr>
        <p:spPr bwMode="gray">
          <a:xfrm>
            <a:off x="74676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9" name="Rectangle 158"/>
          <p:cNvSpPr>
            <a:spLocks noChangeArrowheads="1"/>
          </p:cNvSpPr>
          <p:nvPr/>
        </p:nvSpPr>
        <p:spPr bwMode="gray">
          <a:xfrm>
            <a:off x="6777567"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0" name="Rectangle 159"/>
          <p:cNvSpPr>
            <a:spLocks noChangeArrowheads="1"/>
          </p:cNvSpPr>
          <p:nvPr/>
        </p:nvSpPr>
        <p:spPr bwMode="gray">
          <a:xfrm>
            <a:off x="8130118" y="5440364"/>
            <a:ext cx="679449"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 name="Rectangle 161"/>
          <p:cNvSpPr>
            <a:spLocks noChangeArrowheads="1"/>
          </p:cNvSpPr>
          <p:nvPr/>
        </p:nvSpPr>
        <p:spPr bwMode="gray">
          <a:xfrm>
            <a:off x="8807451" y="4972051"/>
            <a:ext cx="675216"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 name="Rectangle 162"/>
          <p:cNvSpPr>
            <a:spLocks noChangeArrowheads="1"/>
          </p:cNvSpPr>
          <p:nvPr/>
        </p:nvSpPr>
        <p:spPr bwMode="gray">
          <a:xfrm>
            <a:off x="10164234" y="4972051"/>
            <a:ext cx="675217"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3" name="Rectangle 163"/>
          <p:cNvSpPr>
            <a:spLocks noChangeArrowheads="1"/>
          </p:cNvSpPr>
          <p:nvPr/>
        </p:nvSpPr>
        <p:spPr bwMode="gray">
          <a:xfrm>
            <a:off x="11504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4" name="Rectangle 164"/>
          <p:cNvSpPr>
            <a:spLocks noChangeArrowheads="1"/>
          </p:cNvSpPr>
          <p:nvPr/>
        </p:nvSpPr>
        <p:spPr bwMode="gray">
          <a:xfrm>
            <a:off x="7467601"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5" name="Rectangle 165"/>
          <p:cNvSpPr>
            <a:spLocks noChangeArrowheads="1"/>
          </p:cNvSpPr>
          <p:nvPr/>
        </p:nvSpPr>
        <p:spPr bwMode="gray">
          <a:xfrm>
            <a:off x="10837334" y="6386514"/>
            <a:ext cx="67521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6" name="Rectangle 166"/>
          <p:cNvSpPr>
            <a:spLocks noChangeArrowheads="1"/>
          </p:cNvSpPr>
          <p:nvPr/>
        </p:nvSpPr>
        <p:spPr bwMode="gray">
          <a:xfrm>
            <a:off x="6788151"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7" name="Rectangle 168"/>
          <p:cNvSpPr>
            <a:spLocks noChangeArrowheads="1"/>
          </p:cNvSpPr>
          <p:nvPr/>
        </p:nvSpPr>
        <p:spPr bwMode="gray">
          <a:xfrm>
            <a:off x="5425018" y="6386514"/>
            <a:ext cx="679449"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8" name="Rectangle 170"/>
          <p:cNvSpPr>
            <a:spLocks noChangeArrowheads="1"/>
          </p:cNvSpPr>
          <p:nvPr/>
        </p:nvSpPr>
        <p:spPr bwMode="gray">
          <a:xfrm>
            <a:off x="6100234" y="4965700"/>
            <a:ext cx="675217"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9" name="Rectangle 171"/>
          <p:cNvSpPr>
            <a:spLocks noChangeArrowheads="1"/>
          </p:cNvSpPr>
          <p:nvPr/>
        </p:nvSpPr>
        <p:spPr bwMode="gray">
          <a:xfrm>
            <a:off x="9484784" y="6384925"/>
            <a:ext cx="677333"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0" name="Rectangle 173"/>
          <p:cNvSpPr>
            <a:spLocks noChangeArrowheads="1"/>
          </p:cNvSpPr>
          <p:nvPr/>
        </p:nvSpPr>
        <p:spPr bwMode="gray">
          <a:xfrm>
            <a:off x="47413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1" name="Rectangle 174"/>
          <p:cNvSpPr>
            <a:spLocks noChangeArrowheads="1"/>
          </p:cNvSpPr>
          <p:nvPr/>
        </p:nvSpPr>
        <p:spPr bwMode="gray">
          <a:xfrm>
            <a:off x="4051301" y="5440364"/>
            <a:ext cx="67521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2" name="Rectangle 176"/>
          <p:cNvSpPr>
            <a:spLocks noChangeArrowheads="1"/>
          </p:cNvSpPr>
          <p:nvPr/>
        </p:nvSpPr>
        <p:spPr bwMode="gray">
          <a:xfrm>
            <a:off x="4741334"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3" name="Rectangle 182"/>
          <p:cNvSpPr>
            <a:spLocks noChangeArrowheads="1"/>
          </p:cNvSpPr>
          <p:nvPr/>
        </p:nvSpPr>
        <p:spPr bwMode="gray">
          <a:xfrm>
            <a:off x="33866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4" name="Rectangle 183"/>
          <p:cNvSpPr>
            <a:spLocks noChangeArrowheads="1"/>
          </p:cNvSpPr>
          <p:nvPr/>
        </p:nvSpPr>
        <p:spPr bwMode="gray">
          <a:xfrm>
            <a:off x="26987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5" name="Rectangle 184"/>
          <p:cNvSpPr>
            <a:spLocks noChangeArrowheads="1"/>
          </p:cNvSpPr>
          <p:nvPr/>
        </p:nvSpPr>
        <p:spPr bwMode="gray">
          <a:xfrm>
            <a:off x="6815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6" name="Rectangle 185"/>
          <p:cNvSpPr>
            <a:spLocks noChangeArrowheads="1"/>
          </p:cNvSpPr>
          <p:nvPr/>
        </p:nvSpPr>
        <p:spPr bwMode="gray">
          <a:xfrm>
            <a:off x="63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7" name="Rectangle 186"/>
          <p:cNvSpPr>
            <a:spLocks noChangeArrowheads="1"/>
          </p:cNvSpPr>
          <p:nvPr/>
        </p:nvSpPr>
        <p:spPr bwMode="gray">
          <a:xfrm>
            <a:off x="13440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8" name="Rectangle 187"/>
          <p:cNvSpPr>
            <a:spLocks noChangeArrowheads="1"/>
          </p:cNvSpPr>
          <p:nvPr/>
        </p:nvSpPr>
        <p:spPr bwMode="gray">
          <a:xfrm>
            <a:off x="2019300"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9" name="Rectangle 188"/>
          <p:cNvSpPr>
            <a:spLocks noChangeArrowheads="1"/>
          </p:cNvSpPr>
          <p:nvPr/>
        </p:nvSpPr>
        <p:spPr bwMode="gray">
          <a:xfrm>
            <a:off x="3376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0" name="Rectangle 189"/>
          <p:cNvSpPr>
            <a:spLocks noChangeArrowheads="1"/>
          </p:cNvSpPr>
          <p:nvPr/>
        </p:nvSpPr>
        <p:spPr bwMode="gray">
          <a:xfrm>
            <a:off x="681568"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1" name="Rectangle 190"/>
          <p:cNvSpPr>
            <a:spLocks noChangeArrowheads="1"/>
          </p:cNvSpPr>
          <p:nvPr/>
        </p:nvSpPr>
        <p:spPr bwMode="gray">
          <a:xfrm>
            <a:off x="16934"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2" name="Rectangle 191"/>
          <p:cNvSpPr>
            <a:spLocks noChangeArrowheads="1"/>
          </p:cNvSpPr>
          <p:nvPr/>
        </p:nvSpPr>
        <p:spPr bwMode="gray">
          <a:xfrm>
            <a:off x="1354667"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3" name="Rectangle 192"/>
          <p:cNvSpPr>
            <a:spLocks noChangeArrowheads="1"/>
          </p:cNvSpPr>
          <p:nvPr/>
        </p:nvSpPr>
        <p:spPr bwMode="gray">
          <a:xfrm>
            <a:off x="2698751" y="6384925"/>
            <a:ext cx="675216"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grpSp>
        <p:nvGrpSpPr>
          <p:cNvPr id="34" name="组合 86"/>
          <p:cNvGrpSpPr>
            <a:grpSpLocks/>
          </p:cNvGrpSpPr>
          <p:nvPr/>
        </p:nvGrpSpPr>
        <p:grpSpPr bwMode="auto">
          <a:xfrm>
            <a:off x="-2117" y="-26988"/>
            <a:ext cx="12194117" cy="1674813"/>
            <a:chOff x="-1588" y="-26988"/>
            <a:chExt cx="9145588" cy="1674813"/>
          </a:xfrm>
        </p:grpSpPr>
        <p:pic>
          <p:nvPicPr>
            <p:cNvPr id="35" name="图片 65" descr="标题.jpg"/>
            <p:cNvPicPr>
              <a:picLocks noChangeAspect="1"/>
            </p:cNvPicPr>
            <p:nvPr/>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6" name="组合 64"/>
            <p:cNvGrpSpPr>
              <a:grpSpLocks/>
            </p:cNvGrpSpPr>
            <p:nvPr/>
          </p:nvGrpSpPr>
          <p:grpSpPr bwMode="auto">
            <a:xfrm>
              <a:off x="-1588" y="-26987"/>
              <a:ext cx="1287463" cy="1674813"/>
              <a:chOff x="-1588" y="-26988"/>
              <a:chExt cx="1158876" cy="1508126"/>
            </a:xfrm>
          </p:grpSpPr>
          <p:grpSp>
            <p:nvGrpSpPr>
              <p:cNvPr id="37" name="Group 195"/>
              <p:cNvGrpSpPr>
                <a:grpSpLocks/>
              </p:cNvGrpSpPr>
              <p:nvPr/>
            </p:nvGrpSpPr>
            <p:grpSpPr bwMode="auto">
              <a:xfrm>
                <a:off x="0" y="357188"/>
                <a:ext cx="1157288" cy="1123950"/>
                <a:chOff x="-9" y="1395"/>
                <a:chExt cx="2985" cy="2898"/>
              </a:xfrm>
            </p:grpSpPr>
            <p:pic>
              <p:nvPicPr>
                <p:cNvPr id="44"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5"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sz="1800">
                    <a:ea typeface="+mn-ea"/>
                  </a:endParaRPr>
                </a:p>
              </p:txBody>
            </p:sp>
          </p:grpSp>
          <p:grpSp>
            <p:nvGrpSpPr>
              <p:cNvPr id="38" name="Group 198"/>
              <p:cNvGrpSpPr>
                <a:grpSpLocks/>
              </p:cNvGrpSpPr>
              <p:nvPr/>
            </p:nvGrpSpPr>
            <p:grpSpPr bwMode="auto">
              <a:xfrm>
                <a:off x="0" y="198438"/>
                <a:ext cx="1057275" cy="1143000"/>
                <a:chOff x="0" y="1039"/>
                <a:chExt cx="2681" cy="2897"/>
              </a:xfrm>
            </p:grpSpPr>
            <p:pic>
              <p:nvPicPr>
                <p:cNvPr id="42" name="Picture 199" descr="pan01"/>
                <p:cNvPicPr>
                  <a:picLocks noChangeAspect="1" noChangeArrowheads="1"/>
                </p:cNvPicPr>
                <p:nvPr/>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3" name="Freeform 200"/>
                <p:cNvSpPr>
                  <a:spLocks/>
                </p:cNvSpPr>
                <p:nvPr/>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sz="1800">
                    <a:ea typeface="+mn-ea"/>
                  </a:endParaRPr>
                </a:p>
              </p:txBody>
            </p:sp>
          </p:grpSp>
          <p:grpSp>
            <p:nvGrpSpPr>
              <p:cNvPr id="39" name="Group 201"/>
              <p:cNvGrpSpPr>
                <a:grpSpLocks/>
              </p:cNvGrpSpPr>
              <p:nvPr/>
            </p:nvGrpSpPr>
            <p:grpSpPr bwMode="auto">
              <a:xfrm>
                <a:off x="-1588" y="-26988"/>
                <a:ext cx="933451" cy="1239838"/>
                <a:chOff x="-7" y="240"/>
                <a:chExt cx="2407" cy="3199"/>
              </a:xfrm>
            </p:grpSpPr>
            <p:pic>
              <p:nvPicPr>
                <p:cNvPr id="40" name="Picture 202" descr="pan01"/>
                <p:cNvPicPr>
                  <a:picLocks noChangeAspect="1" noChangeArrowheads="1"/>
                </p:cNvPicPr>
                <p:nvPr/>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1" name="Freeform 203"/>
                <p:cNvSpPr>
                  <a:spLocks/>
                </p:cNvSpPr>
                <p:nvPr/>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sz="1800">
                    <a:ea typeface="+mn-ea"/>
                  </a:endParaRPr>
                </a:p>
              </p:txBody>
            </p:sp>
          </p:grpSp>
        </p:grpSp>
      </p:grpSp>
      <p:sp>
        <p:nvSpPr>
          <p:cNvPr id="46" name="Rectangle 152"/>
          <p:cNvSpPr>
            <a:spLocks noChangeArrowheads="1"/>
          </p:cNvSpPr>
          <p:nvPr/>
        </p:nvSpPr>
        <p:spPr bwMode="gray">
          <a:xfrm>
            <a:off x="2029884" y="5918200"/>
            <a:ext cx="675216"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7" name="Rectangle 152"/>
          <p:cNvSpPr>
            <a:spLocks noChangeArrowheads="1"/>
          </p:cNvSpPr>
          <p:nvPr/>
        </p:nvSpPr>
        <p:spPr bwMode="gray">
          <a:xfrm>
            <a:off x="6094032" y="5918200"/>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8" name="Rectangle 152"/>
          <p:cNvSpPr>
            <a:spLocks noChangeArrowheads="1"/>
          </p:cNvSpPr>
          <p:nvPr/>
        </p:nvSpPr>
        <p:spPr bwMode="gray">
          <a:xfrm>
            <a:off x="10157884" y="5918200"/>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9" name="Rectangle 154"/>
          <p:cNvSpPr>
            <a:spLocks noChangeArrowheads="1"/>
          </p:cNvSpPr>
          <p:nvPr/>
        </p:nvSpPr>
        <p:spPr bwMode="gray">
          <a:xfrm>
            <a:off x="10847918"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0" name="Rectangle 152"/>
          <p:cNvSpPr>
            <a:spLocks noChangeArrowheads="1"/>
          </p:cNvSpPr>
          <p:nvPr/>
        </p:nvSpPr>
        <p:spPr bwMode="gray">
          <a:xfrm>
            <a:off x="8128034" y="6388124"/>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1" name="组合 76"/>
          <p:cNvGrpSpPr>
            <a:grpSpLocks/>
          </p:cNvGrpSpPr>
          <p:nvPr/>
        </p:nvGrpSpPr>
        <p:grpSpPr bwMode="auto">
          <a:xfrm>
            <a:off x="6756400" y="5918200"/>
            <a:ext cx="5435600" cy="939800"/>
            <a:chOff x="5067300" y="5918200"/>
            <a:chExt cx="4076700" cy="939800"/>
          </a:xfrm>
        </p:grpSpPr>
        <p:sp>
          <p:nvSpPr>
            <p:cNvPr id="52"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3"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4"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5"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6"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7"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58" name="Rectangle 152"/>
          <p:cNvSpPr>
            <a:spLocks noChangeArrowheads="1"/>
          </p:cNvSpPr>
          <p:nvPr/>
        </p:nvSpPr>
        <p:spPr bwMode="gray">
          <a:xfrm>
            <a:off x="4061884" y="6383338"/>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9" name="组合 75"/>
          <p:cNvGrpSpPr>
            <a:grpSpLocks/>
          </p:cNvGrpSpPr>
          <p:nvPr/>
        </p:nvGrpSpPr>
        <p:grpSpPr bwMode="auto">
          <a:xfrm>
            <a:off x="668867" y="5910264"/>
            <a:ext cx="5429251" cy="947737"/>
            <a:chOff x="501650" y="5910263"/>
            <a:chExt cx="4071938" cy="947761"/>
          </a:xfrm>
        </p:grpSpPr>
        <p:sp>
          <p:nvSpPr>
            <p:cNvPr id="60" name="Rectangle 152"/>
            <p:cNvSpPr>
              <a:spLocks noChangeArrowheads="1"/>
            </p:cNvSpPr>
            <p:nvPr/>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1" name="Rectangle 152"/>
            <p:cNvSpPr>
              <a:spLocks noChangeArrowheads="1"/>
            </p:cNvSpPr>
            <p:nvPr/>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2" name="Rectangle 152"/>
            <p:cNvSpPr>
              <a:spLocks noChangeArrowheads="1"/>
            </p:cNvSpPr>
            <p:nvPr/>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3" name="Rectangle 152"/>
            <p:cNvSpPr>
              <a:spLocks noChangeArrowheads="1"/>
            </p:cNvSpPr>
            <p:nvPr/>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4" name="Rectangle 152"/>
            <p:cNvSpPr>
              <a:spLocks noChangeArrowheads="1"/>
            </p:cNvSpPr>
            <p:nvPr/>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5" name="Rectangle 152"/>
            <p:cNvSpPr>
              <a:spLocks noChangeArrowheads="1"/>
            </p:cNvSpPr>
            <p:nvPr/>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66" name="Rectangle 152"/>
          <p:cNvSpPr>
            <a:spLocks noChangeArrowheads="1"/>
          </p:cNvSpPr>
          <p:nvPr/>
        </p:nvSpPr>
        <p:spPr bwMode="gray">
          <a:xfrm>
            <a:off x="-8466" y="6388100"/>
            <a:ext cx="675217"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67" name="Rectangle 194"/>
          <p:cNvSpPr>
            <a:spLocks noChangeArrowheads="1"/>
          </p:cNvSpPr>
          <p:nvPr/>
        </p:nvSpPr>
        <p:spPr bwMode="gray">
          <a:xfrm>
            <a:off x="0" y="4357689"/>
            <a:ext cx="12192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sz="1800">
              <a:ea typeface="+mn-ea"/>
            </a:endParaRPr>
          </a:p>
        </p:txBody>
      </p:sp>
      <p:sp>
        <p:nvSpPr>
          <p:cNvPr id="2" name="标题 1"/>
          <p:cNvSpPr>
            <a:spLocks noGrp="1"/>
          </p:cNvSpPr>
          <p:nvPr>
            <p:ph type="title"/>
          </p:nvPr>
        </p:nvSpPr>
        <p:spPr>
          <a:xfrm>
            <a:off x="1625600" y="228600"/>
            <a:ext cx="9855200" cy="838200"/>
          </a:xfrm>
        </p:spPr>
        <p:txBody>
          <a:bodyPr/>
          <a:lstStyle/>
          <a:p>
            <a:r>
              <a:rPr lang="zh-CN" altLang="en-US"/>
              <a:t>单击此处编辑母版标题样式</a:t>
            </a:r>
          </a:p>
        </p:txBody>
      </p:sp>
      <p:sp>
        <p:nvSpPr>
          <p:cNvPr id="3" name="表格占位符 2"/>
          <p:cNvSpPr>
            <a:spLocks noGrp="1"/>
          </p:cNvSpPr>
          <p:nvPr>
            <p:ph type="tbl" idx="1"/>
          </p:nvPr>
        </p:nvSpPr>
        <p:spPr>
          <a:xfrm>
            <a:off x="609600" y="1600200"/>
            <a:ext cx="10972800" cy="4724400"/>
          </a:xfrm>
        </p:spPr>
        <p:txBody>
          <a:bodyPr/>
          <a:lstStyle/>
          <a:p>
            <a:pPr lvl="0"/>
            <a:r>
              <a:rPr lang="zh-CN" altLang="en-US" noProof="0"/>
              <a:t>单击图标添加表格</a:t>
            </a:r>
          </a:p>
        </p:txBody>
      </p:sp>
      <p:sp>
        <p:nvSpPr>
          <p:cNvPr id="68" name="Rectangle 4"/>
          <p:cNvSpPr>
            <a:spLocks noGrp="1" noChangeArrowheads="1"/>
          </p:cNvSpPr>
          <p:nvPr>
            <p:ph type="dt" sz="half" idx="10"/>
          </p:nvPr>
        </p:nvSpPr>
        <p:spPr>
          <a:xfrm>
            <a:off x="609600" y="6467476"/>
            <a:ext cx="2844800" cy="301625"/>
          </a:xfrm>
          <a:prstGeom prst="rect">
            <a:avLst/>
          </a:prstGeom>
        </p:spPr>
        <p:txBody>
          <a:bodyPr/>
          <a:lstStyle>
            <a:lvl1pPr>
              <a:defRPr>
                <a:ea typeface="+mn-ea"/>
              </a:defRPr>
            </a:lvl1pPr>
          </a:lstStyle>
          <a:p>
            <a:fld id="{F5280214-1D9B-4D6F-AC0D-5AE69130BB4F}" type="datetimeFigureOut">
              <a:rPr lang="zh-CN" altLang="en-US" smtClean="0"/>
              <a:t>2021/10/19</a:t>
            </a:fld>
            <a:endParaRPr lang="zh-CN" altLang="en-US"/>
          </a:p>
        </p:txBody>
      </p:sp>
      <p:sp>
        <p:nvSpPr>
          <p:cNvPr id="69" name="Rectangle 5"/>
          <p:cNvSpPr>
            <a:spLocks noGrp="1" noChangeArrowheads="1"/>
          </p:cNvSpPr>
          <p:nvPr>
            <p:ph type="ftr" sz="quarter" idx="11"/>
          </p:nvPr>
        </p:nvSpPr>
        <p:spPr>
          <a:xfrm>
            <a:off x="4165600" y="6467476"/>
            <a:ext cx="3860800" cy="301625"/>
          </a:xfrm>
          <a:prstGeom prst="rect">
            <a:avLst/>
          </a:prstGeom>
        </p:spPr>
        <p:txBody>
          <a:bodyPr/>
          <a:lstStyle>
            <a:lvl1pPr>
              <a:defRPr>
                <a:ea typeface="+mn-ea"/>
              </a:defRPr>
            </a:lvl1pPr>
          </a:lstStyle>
          <a:p>
            <a:endParaRPr lang="zh-CN" altLang="en-US"/>
          </a:p>
        </p:txBody>
      </p:sp>
      <p:sp>
        <p:nvSpPr>
          <p:cNvPr id="70" name="Rectangle 6"/>
          <p:cNvSpPr>
            <a:spLocks noGrp="1" noChangeArrowheads="1"/>
          </p:cNvSpPr>
          <p:nvPr>
            <p:ph type="sldNum" sz="quarter" idx="12"/>
          </p:nvPr>
        </p:nvSpPr>
        <p:spPr>
          <a:xfrm>
            <a:off x="8737600" y="6467476"/>
            <a:ext cx="2844800" cy="301625"/>
          </a:xfrm>
          <a:prstGeom prst="rect">
            <a:avLst/>
          </a:prstGeom>
        </p:spPr>
        <p:txBody>
          <a:bodyPr/>
          <a:lstStyle>
            <a:lvl1pPr>
              <a:defRPr>
                <a:ea typeface="+mn-ea"/>
              </a:defRPr>
            </a:lvl1pPr>
          </a:lstStyle>
          <a:p>
            <a:fld id="{029EB3A5-6633-4530-ABEB-AC4BCD72F314}" type="slidenum">
              <a:rPr lang="zh-CN" altLang="en-US" smtClean="0"/>
              <a:t>‹#›</a:t>
            </a:fld>
            <a:endParaRPr lang="zh-CN" altLang="en-US"/>
          </a:p>
        </p:txBody>
      </p:sp>
    </p:spTree>
    <p:extLst>
      <p:ext uri="{BB962C8B-B14F-4D97-AF65-F5344CB8AC3E}">
        <p14:creationId xmlns:p14="http://schemas.microsoft.com/office/powerpoint/2010/main" val="208430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5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4"/>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914400" y="609600"/>
            <a:ext cx="10363200" cy="1143000"/>
          </a:xfrm>
        </p:spPr>
        <p:txBody>
          <a:bodyPr/>
          <a:lstStyle/>
          <a:p>
            <a:r>
              <a:rPr lang="zh-CN" altLang="en-US"/>
              <a:t>单击此处编辑母版标题样式</a:t>
            </a:r>
          </a:p>
        </p:txBody>
      </p:sp>
      <p:sp>
        <p:nvSpPr>
          <p:cNvPr id="3" name="内容占位符 2"/>
          <p:cNvSpPr>
            <a:spLocks noGrp="1"/>
          </p:cNvSpPr>
          <p:nvPr>
            <p:ph sz="quarter" idx="1"/>
          </p:nvPr>
        </p:nvSpPr>
        <p:spPr>
          <a:xfrm>
            <a:off x="914400" y="1981200"/>
            <a:ext cx="508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quarter" idx="2"/>
          </p:nvPr>
        </p:nvSpPr>
        <p:spPr>
          <a:xfrm>
            <a:off x="6197600" y="1981200"/>
            <a:ext cx="508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p:cNvSpPr>
            <a:spLocks noGrp="1"/>
          </p:cNvSpPr>
          <p:nvPr>
            <p:ph sz="quarter" idx="3"/>
          </p:nvPr>
        </p:nvSpPr>
        <p:spPr>
          <a:xfrm>
            <a:off x="914400" y="4114800"/>
            <a:ext cx="508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p:cNvSpPr>
            <a:spLocks noGrp="1"/>
          </p:cNvSpPr>
          <p:nvPr>
            <p:ph sz="quarter" idx="4"/>
          </p:nvPr>
        </p:nvSpPr>
        <p:spPr>
          <a:xfrm>
            <a:off x="6197600" y="4114800"/>
            <a:ext cx="508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fld id="{F5280214-1D9B-4D6F-AC0D-5AE69130BB4F}" type="datetimeFigureOut">
              <a:rPr lang="zh-CN" altLang="en-US" smtClean="0"/>
              <a:t>2021/10/19</a:t>
            </a:fld>
            <a:endParaRPr lang="zh-CN" altLang="en-US"/>
          </a:p>
        </p:txBody>
      </p:sp>
      <p:sp>
        <p:nvSpPr>
          <p:cNvPr id="8" name="Rectangle 5"/>
          <p:cNvSpPr>
            <a:spLocks noGrp="1" noChangeArrowheads="1"/>
          </p:cNvSpPr>
          <p:nvPr>
            <p:ph type="ftr" sz="quarter" idx="11"/>
          </p:nvPr>
        </p:nvSpPr>
        <p:spPr>
          <a:xfrm>
            <a:off x="4165600" y="6248400"/>
            <a:ext cx="3860800" cy="457200"/>
          </a:xfrm>
          <a:prstGeom prst="rect">
            <a:avLst/>
          </a:prstGeom>
          <a:ln/>
        </p:spPr>
        <p:txBody>
          <a:bodyPr/>
          <a:lstStyle>
            <a:lvl1pPr>
              <a:defRPr/>
            </a:lvl1pPr>
          </a:lstStyle>
          <a:p>
            <a:endParaRPr lang="zh-CN" altLang="en-US"/>
          </a:p>
        </p:txBody>
      </p:sp>
      <p:sp>
        <p:nvSpPr>
          <p:cNvPr id="9" name="Rectangle 6"/>
          <p:cNvSpPr>
            <a:spLocks noGrp="1" noChangeArrowheads="1"/>
          </p:cNvSpPr>
          <p:nvPr>
            <p:ph type="sldNum" sz="quarter" idx="12"/>
          </p:nvPr>
        </p:nvSpPr>
        <p:spPr>
          <a:xfrm>
            <a:off x="8737600" y="6248400"/>
            <a:ext cx="2540000" cy="457200"/>
          </a:xfrm>
          <a:prstGeom prst="rect">
            <a:avLst/>
          </a:prstGeom>
          <a:ln/>
        </p:spPr>
        <p:txBody>
          <a:bodyPr/>
          <a:lstStyle>
            <a:lvl1pPr>
              <a:defRPr/>
            </a:lvl1pPr>
          </a:lstStyle>
          <a:p>
            <a:fld id="{029EB3A5-6633-4530-ABEB-AC4BCD72F314}" type="slidenum">
              <a:rPr lang="zh-CN" altLang="en-US" smtClean="0"/>
              <a:t>‹#›</a:t>
            </a:fld>
            <a:endParaRPr lang="zh-CN" altLang="en-US"/>
          </a:p>
        </p:txBody>
      </p:sp>
    </p:spTree>
    <p:extLst>
      <p:ext uri="{BB962C8B-B14F-4D97-AF65-F5344CB8AC3E}">
        <p14:creationId xmlns:p14="http://schemas.microsoft.com/office/powerpoint/2010/main" val="789190105"/>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showMasterPhAnim="0" preserve="1">
  <p:cSld name="1_标题幻灯片">
    <p:spTree>
      <p:nvGrpSpPr>
        <p:cNvPr id="1" name=""/>
        <p:cNvGrpSpPr/>
        <p:nvPr/>
      </p:nvGrpSpPr>
      <p:grpSpPr>
        <a:xfrm>
          <a:off x="0" y="0"/>
          <a:ext cx="0" cy="0"/>
          <a:chOff x="0" y="0"/>
          <a:chExt cx="0" cy="0"/>
        </a:xfrm>
      </p:grpSpPr>
      <p:grpSp>
        <p:nvGrpSpPr>
          <p:cNvPr id="2" name="Group 191"/>
          <p:cNvGrpSpPr>
            <a:grpSpLocks/>
          </p:cNvGrpSpPr>
          <p:nvPr/>
        </p:nvGrpSpPr>
        <p:grpSpPr bwMode="auto">
          <a:xfrm>
            <a:off x="579967" y="4764"/>
            <a:ext cx="10687051" cy="6853237"/>
            <a:chOff x="274" y="10"/>
            <a:chExt cx="5049" cy="4310"/>
          </a:xfrm>
        </p:grpSpPr>
        <p:sp>
          <p:nvSpPr>
            <p:cNvPr id="5" name="Line 126"/>
            <p:cNvSpPr>
              <a:spLocks noChangeShapeType="1"/>
            </p:cNvSpPr>
            <p:nvPr/>
          </p:nvSpPr>
          <p:spPr bwMode="gray">
            <a:xfrm>
              <a:off x="3479"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6" name="Line 137"/>
            <p:cNvSpPr>
              <a:spLocks noChangeShapeType="1"/>
            </p:cNvSpPr>
            <p:nvPr/>
          </p:nvSpPr>
          <p:spPr bwMode="gray">
            <a:xfrm>
              <a:off x="3929"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7" name="Line 139"/>
            <p:cNvSpPr>
              <a:spLocks noChangeShapeType="1"/>
            </p:cNvSpPr>
            <p:nvPr/>
          </p:nvSpPr>
          <p:spPr bwMode="gray">
            <a:xfrm>
              <a:off x="4395"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8" name="Line 140"/>
            <p:cNvSpPr>
              <a:spLocks noChangeShapeType="1"/>
            </p:cNvSpPr>
            <p:nvPr/>
          </p:nvSpPr>
          <p:spPr bwMode="gray">
            <a:xfrm>
              <a:off x="4845"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9" name="Line 143"/>
            <p:cNvSpPr>
              <a:spLocks noChangeShapeType="1"/>
            </p:cNvSpPr>
            <p:nvPr/>
          </p:nvSpPr>
          <p:spPr bwMode="gray">
            <a:xfrm>
              <a:off x="5302"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10" name="Line 147"/>
            <p:cNvSpPr>
              <a:spLocks noChangeShapeType="1"/>
            </p:cNvSpPr>
            <p:nvPr/>
          </p:nvSpPr>
          <p:spPr bwMode="gray">
            <a:xfrm>
              <a:off x="1651"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11" name="Line 149"/>
            <p:cNvSpPr>
              <a:spLocks noChangeShapeType="1"/>
            </p:cNvSpPr>
            <p:nvPr/>
          </p:nvSpPr>
          <p:spPr bwMode="gray">
            <a:xfrm>
              <a:off x="2101"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12" name="Line 151"/>
            <p:cNvSpPr>
              <a:spLocks noChangeShapeType="1"/>
            </p:cNvSpPr>
            <p:nvPr/>
          </p:nvSpPr>
          <p:spPr bwMode="gray">
            <a:xfrm>
              <a:off x="2567"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13" name="Line 152"/>
            <p:cNvSpPr>
              <a:spLocks noChangeShapeType="1"/>
            </p:cNvSpPr>
            <p:nvPr/>
          </p:nvSpPr>
          <p:spPr bwMode="gray">
            <a:xfrm>
              <a:off x="3017"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14" name="Line 158"/>
            <p:cNvSpPr>
              <a:spLocks noChangeShapeType="1"/>
            </p:cNvSpPr>
            <p:nvPr/>
          </p:nvSpPr>
          <p:spPr bwMode="gray">
            <a:xfrm>
              <a:off x="274"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15" name="Line 160"/>
            <p:cNvSpPr>
              <a:spLocks noChangeShapeType="1"/>
            </p:cNvSpPr>
            <p:nvPr/>
          </p:nvSpPr>
          <p:spPr bwMode="gray">
            <a:xfrm>
              <a:off x="740"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16" name="Line 161"/>
            <p:cNvSpPr>
              <a:spLocks noChangeShapeType="1"/>
            </p:cNvSpPr>
            <p:nvPr/>
          </p:nvSpPr>
          <p:spPr bwMode="gray">
            <a:xfrm>
              <a:off x="1190"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grpSp>
      <p:sp>
        <p:nvSpPr>
          <p:cNvPr id="17" name="Rectangle 87"/>
          <p:cNvSpPr>
            <a:spLocks noChangeArrowheads="1"/>
          </p:cNvSpPr>
          <p:nvPr/>
        </p:nvSpPr>
        <p:spPr bwMode="gray">
          <a:xfrm>
            <a:off x="0" y="1844825"/>
            <a:ext cx="12192000" cy="2503487"/>
          </a:xfrm>
          <a:prstGeom prst="rect">
            <a:avLst/>
          </a:prstGeom>
          <a:gradFill rotWithShape="1">
            <a:gsLst>
              <a:gs pos="0">
                <a:srgbClr val="6493F6"/>
              </a:gs>
              <a:gs pos="100000">
                <a:srgbClr val="98D2F6"/>
              </a:gs>
            </a:gsLst>
            <a:lin ang="0" scaled="1"/>
          </a:gradFill>
          <a:ln w="9525">
            <a:noFill/>
            <a:miter lim="800000"/>
            <a:headEnd/>
            <a:tailEnd/>
          </a:ln>
        </p:spPr>
        <p:txBody>
          <a:bodyPr wrap="none" anchor="ctr"/>
          <a:lstStyle/>
          <a:p>
            <a:pPr>
              <a:defRPr/>
            </a:pPr>
            <a:endParaRPr lang="zh-CN" altLang="en-US" sz="1800">
              <a:ea typeface="+mn-ea"/>
            </a:endParaRPr>
          </a:p>
        </p:txBody>
      </p:sp>
      <p:sp>
        <p:nvSpPr>
          <p:cNvPr id="18" name="Rectangle 170"/>
          <p:cNvSpPr>
            <a:spLocks noChangeArrowheads="1"/>
          </p:cNvSpPr>
          <p:nvPr/>
        </p:nvSpPr>
        <p:spPr bwMode="gray">
          <a:xfrm>
            <a:off x="3534834" y="5588000"/>
            <a:ext cx="967317" cy="635000"/>
          </a:xfrm>
          <a:prstGeom prst="rect">
            <a:avLst/>
          </a:prstGeom>
          <a:solidFill>
            <a:srgbClr val="DDDDDD">
              <a:alpha val="30000"/>
            </a:srgbClr>
          </a:solidFill>
          <a:ln w="9525">
            <a:noFill/>
            <a:miter lim="800000"/>
            <a:headEnd/>
            <a:tailEnd/>
          </a:ln>
          <a:effectLst/>
        </p:spPr>
        <p:txBody>
          <a:bodyPr wrap="none" anchor="ctr"/>
          <a:lstStyle/>
          <a:p>
            <a:pPr>
              <a:defRPr/>
            </a:pPr>
            <a:endParaRPr lang="zh-CN" altLang="en-US" sz="1800">
              <a:ea typeface="+mn-ea"/>
            </a:endParaRPr>
          </a:p>
        </p:txBody>
      </p:sp>
      <p:sp>
        <p:nvSpPr>
          <p:cNvPr id="19" name="Rectangle 171"/>
          <p:cNvSpPr>
            <a:spLocks noChangeArrowheads="1"/>
          </p:cNvSpPr>
          <p:nvPr/>
        </p:nvSpPr>
        <p:spPr bwMode="gray">
          <a:xfrm>
            <a:off x="5473700" y="5588000"/>
            <a:ext cx="967317" cy="635000"/>
          </a:xfrm>
          <a:prstGeom prst="rect">
            <a:avLst/>
          </a:prstGeom>
          <a:solidFill>
            <a:srgbClr val="DDDDDD">
              <a:alpha val="30000"/>
            </a:srgbClr>
          </a:solidFill>
          <a:ln w="9525">
            <a:noFill/>
            <a:miter lim="800000"/>
            <a:headEnd/>
            <a:tailEnd/>
          </a:ln>
          <a:effectLst/>
        </p:spPr>
        <p:txBody>
          <a:bodyPr wrap="none" anchor="ctr"/>
          <a:lstStyle/>
          <a:p>
            <a:pPr>
              <a:defRPr/>
            </a:pPr>
            <a:endParaRPr lang="zh-CN" altLang="en-US" sz="1800">
              <a:ea typeface="+mn-ea"/>
            </a:endParaRPr>
          </a:p>
        </p:txBody>
      </p:sp>
      <p:sp>
        <p:nvSpPr>
          <p:cNvPr id="20" name="Rectangle 172"/>
          <p:cNvSpPr>
            <a:spLocks noChangeArrowheads="1"/>
          </p:cNvSpPr>
          <p:nvPr/>
        </p:nvSpPr>
        <p:spPr bwMode="gray">
          <a:xfrm>
            <a:off x="4489451" y="4943475"/>
            <a:ext cx="967316" cy="636588"/>
          </a:xfrm>
          <a:prstGeom prst="rect">
            <a:avLst/>
          </a:prstGeom>
          <a:solidFill>
            <a:srgbClr val="DDDDDD">
              <a:alpha val="20000"/>
            </a:srgbClr>
          </a:solidFill>
          <a:ln w="9525">
            <a:noFill/>
            <a:miter lim="800000"/>
            <a:headEnd/>
            <a:tailEnd/>
          </a:ln>
          <a:effectLst/>
        </p:spPr>
        <p:txBody>
          <a:bodyPr wrap="none" anchor="ctr"/>
          <a:lstStyle/>
          <a:p>
            <a:pPr>
              <a:defRPr/>
            </a:pPr>
            <a:endParaRPr lang="zh-CN" altLang="en-US" sz="1800">
              <a:ea typeface="+mn-ea"/>
            </a:endParaRPr>
          </a:p>
        </p:txBody>
      </p:sp>
      <p:sp>
        <p:nvSpPr>
          <p:cNvPr id="21" name="Rectangle 174"/>
          <p:cNvSpPr>
            <a:spLocks noChangeArrowheads="1"/>
          </p:cNvSpPr>
          <p:nvPr/>
        </p:nvSpPr>
        <p:spPr bwMode="gray">
          <a:xfrm>
            <a:off x="2556934" y="4943475"/>
            <a:ext cx="967317" cy="636588"/>
          </a:xfrm>
          <a:prstGeom prst="rect">
            <a:avLst/>
          </a:prstGeom>
          <a:solidFill>
            <a:schemeClr val="accent2">
              <a:alpha val="20000"/>
            </a:schemeClr>
          </a:solidFill>
          <a:ln w="9525">
            <a:noFill/>
            <a:miter lim="800000"/>
            <a:headEnd/>
            <a:tailEnd/>
          </a:ln>
          <a:effectLst/>
        </p:spPr>
        <p:txBody>
          <a:bodyPr wrap="none" anchor="ctr"/>
          <a:lstStyle/>
          <a:p>
            <a:pPr>
              <a:defRPr/>
            </a:pPr>
            <a:endParaRPr lang="zh-CN" altLang="en-US" sz="1800">
              <a:ea typeface="+mn-ea"/>
            </a:endParaRPr>
          </a:p>
        </p:txBody>
      </p:sp>
      <p:sp>
        <p:nvSpPr>
          <p:cNvPr id="22" name="Rectangle 178"/>
          <p:cNvSpPr>
            <a:spLocks noChangeArrowheads="1"/>
          </p:cNvSpPr>
          <p:nvPr/>
        </p:nvSpPr>
        <p:spPr bwMode="gray">
          <a:xfrm>
            <a:off x="5473700" y="4310064"/>
            <a:ext cx="967317" cy="636587"/>
          </a:xfrm>
          <a:prstGeom prst="rect">
            <a:avLst/>
          </a:prstGeom>
          <a:solidFill>
            <a:srgbClr val="DDDDDD">
              <a:alpha val="10001"/>
            </a:srgbClr>
          </a:solidFill>
          <a:ln w="9525">
            <a:noFill/>
            <a:miter lim="800000"/>
            <a:headEnd/>
            <a:tailEnd/>
          </a:ln>
          <a:effectLst/>
        </p:spPr>
        <p:txBody>
          <a:bodyPr wrap="none" anchor="ctr"/>
          <a:lstStyle/>
          <a:p>
            <a:pPr>
              <a:defRPr/>
            </a:pPr>
            <a:endParaRPr lang="zh-CN" altLang="en-US" sz="1800">
              <a:ea typeface="+mn-ea"/>
            </a:endParaRPr>
          </a:p>
        </p:txBody>
      </p:sp>
      <p:sp>
        <p:nvSpPr>
          <p:cNvPr id="23" name="Rectangle 186"/>
          <p:cNvSpPr>
            <a:spLocks noChangeArrowheads="1"/>
          </p:cNvSpPr>
          <p:nvPr/>
        </p:nvSpPr>
        <p:spPr bwMode="gray">
          <a:xfrm>
            <a:off x="4495801" y="6221414"/>
            <a:ext cx="971551" cy="636587"/>
          </a:xfrm>
          <a:prstGeom prst="rect">
            <a:avLst/>
          </a:prstGeom>
          <a:solidFill>
            <a:srgbClr val="DDDDDD">
              <a:alpha val="39999"/>
            </a:srgbClr>
          </a:solidFill>
          <a:ln w="9525">
            <a:noFill/>
            <a:miter lim="800000"/>
            <a:headEnd/>
            <a:tailEnd/>
          </a:ln>
          <a:effectLst/>
        </p:spPr>
        <p:txBody>
          <a:bodyPr wrap="none" anchor="ctr"/>
          <a:lstStyle/>
          <a:p>
            <a:pPr>
              <a:defRPr/>
            </a:pPr>
            <a:endParaRPr lang="zh-CN" altLang="en-US" sz="1800">
              <a:ea typeface="+mn-ea"/>
            </a:endParaRPr>
          </a:p>
        </p:txBody>
      </p:sp>
      <p:sp>
        <p:nvSpPr>
          <p:cNvPr id="24" name="Rectangle 188"/>
          <p:cNvSpPr>
            <a:spLocks noChangeArrowheads="1"/>
          </p:cNvSpPr>
          <p:nvPr/>
        </p:nvSpPr>
        <p:spPr bwMode="gray">
          <a:xfrm>
            <a:off x="2561167" y="6221414"/>
            <a:ext cx="967317" cy="636587"/>
          </a:xfrm>
          <a:prstGeom prst="rect">
            <a:avLst/>
          </a:prstGeom>
          <a:solidFill>
            <a:srgbClr val="DDDDDD">
              <a:alpha val="39999"/>
            </a:srgbClr>
          </a:solidFill>
          <a:ln w="9525">
            <a:noFill/>
            <a:miter lim="800000"/>
            <a:headEnd/>
            <a:tailEnd/>
          </a:ln>
          <a:effectLst/>
        </p:spPr>
        <p:txBody>
          <a:bodyPr wrap="none" anchor="ctr"/>
          <a:lstStyle/>
          <a:p>
            <a:pPr>
              <a:defRPr/>
            </a:pPr>
            <a:endParaRPr lang="zh-CN" altLang="en-US" sz="1800">
              <a:ea typeface="+mn-ea"/>
            </a:endParaRPr>
          </a:p>
        </p:txBody>
      </p:sp>
      <p:grpSp>
        <p:nvGrpSpPr>
          <p:cNvPr id="3" name="Group 206"/>
          <p:cNvGrpSpPr>
            <a:grpSpLocks/>
          </p:cNvGrpSpPr>
          <p:nvPr/>
        </p:nvGrpSpPr>
        <p:grpSpPr bwMode="auto">
          <a:xfrm>
            <a:off x="-95294" y="-357214"/>
            <a:ext cx="12287251" cy="6508750"/>
            <a:chOff x="-45" y="-180"/>
            <a:chExt cx="5805" cy="4100"/>
          </a:xfrm>
        </p:grpSpPr>
        <p:sp>
          <p:nvSpPr>
            <p:cNvPr id="26" name="Line 192"/>
            <p:cNvSpPr>
              <a:spLocks noChangeShapeType="1"/>
            </p:cNvSpPr>
            <p:nvPr/>
          </p:nvSpPr>
          <p:spPr bwMode="gray">
            <a:xfrm flipH="1">
              <a:off x="0" y="336"/>
              <a:ext cx="5760" cy="0"/>
            </a:xfrm>
            <a:prstGeom prst="line">
              <a:avLst/>
            </a:prstGeom>
            <a:noFill/>
            <a:ln w="9525">
              <a:solidFill>
                <a:srgbClr val="DDDDDD"/>
              </a:solidFill>
              <a:round/>
              <a:headEnd/>
              <a:tailEnd/>
            </a:ln>
            <a:effectLst/>
          </p:spPr>
          <p:txBody>
            <a:bodyPr/>
            <a:lstStyle/>
            <a:p>
              <a:pPr>
                <a:defRPr/>
              </a:pPr>
              <a:endParaRPr lang="zh-CN" altLang="en-US" sz="1800">
                <a:ea typeface="+mn-ea"/>
              </a:endParaRPr>
            </a:p>
          </p:txBody>
        </p:sp>
        <p:sp>
          <p:nvSpPr>
            <p:cNvPr id="27" name="Line 193"/>
            <p:cNvSpPr>
              <a:spLocks noChangeShapeType="1"/>
            </p:cNvSpPr>
            <p:nvPr/>
          </p:nvSpPr>
          <p:spPr bwMode="gray">
            <a:xfrm flipH="1">
              <a:off x="0" y="733"/>
              <a:ext cx="5760" cy="0"/>
            </a:xfrm>
            <a:prstGeom prst="line">
              <a:avLst/>
            </a:prstGeom>
            <a:noFill/>
            <a:ln w="9525">
              <a:solidFill>
                <a:srgbClr val="DDDDDD"/>
              </a:solidFill>
              <a:round/>
              <a:headEnd/>
              <a:tailEnd/>
            </a:ln>
            <a:effectLst/>
          </p:spPr>
          <p:txBody>
            <a:bodyPr/>
            <a:lstStyle/>
            <a:p>
              <a:pPr>
                <a:defRPr/>
              </a:pPr>
              <a:endParaRPr lang="zh-CN" altLang="en-US" sz="1800">
                <a:ea typeface="+mn-ea"/>
              </a:endParaRPr>
            </a:p>
          </p:txBody>
        </p:sp>
        <p:sp>
          <p:nvSpPr>
            <p:cNvPr id="28" name="Line 194"/>
            <p:cNvSpPr>
              <a:spLocks noChangeShapeType="1"/>
            </p:cNvSpPr>
            <p:nvPr/>
          </p:nvSpPr>
          <p:spPr bwMode="gray">
            <a:xfrm flipH="1">
              <a:off x="-45" y="-180"/>
              <a:ext cx="5760" cy="0"/>
            </a:xfrm>
            <a:prstGeom prst="line">
              <a:avLst/>
            </a:prstGeom>
            <a:noFill/>
            <a:ln w="9525">
              <a:solidFill>
                <a:srgbClr val="DDDDDD"/>
              </a:solidFill>
              <a:round/>
              <a:headEnd/>
              <a:tailEnd/>
            </a:ln>
            <a:effectLst/>
          </p:spPr>
          <p:txBody>
            <a:bodyPr/>
            <a:lstStyle/>
            <a:p>
              <a:pPr>
                <a:defRPr/>
              </a:pPr>
              <a:endParaRPr lang="zh-CN" altLang="en-US" sz="1800">
                <a:ea typeface="+mn-ea"/>
              </a:endParaRPr>
            </a:p>
          </p:txBody>
        </p:sp>
        <p:sp>
          <p:nvSpPr>
            <p:cNvPr id="29" name="Line 195"/>
            <p:cNvSpPr>
              <a:spLocks noChangeShapeType="1"/>
            </p:cNvSpPr>
            <p:nvPr/>
          </p:nvSpPr>
          <p:spPr bwMode="gray">
            <a:xfrm flipH="1">
              <a:off x="0" y="2707"/>
              <a:ext cx="5760" cy="0"/>
            </a:xfrm>
            <a:prstGeom prst="line">
              <a:avLst/>
            </a:prstGeom>
            <a:noFill/>
            <a:ln w="9525">
              <a:solidFill>
                <a:srgbClr val="DDDDDD"/>
              </a:solidFill>
              <a:round/>
              <a:headEnd/>
              <a:tailEnd/>
            </a:ln>
            <a:effectLst/>
          </p:spPr>
          <p:txBody>
            <a:bodyPr/>
            <a:lstStyle/>
            <a:p>
              <a:pPr>
                <a:defRPr/>
              </a:pPr>
              <a:endParaRPr lang="zh-CN" altLang="en-US" sz="1800">
                <a:ea typeface="+mn-ea"/>
              </a:endParaRPr>
            </a:p>
          </p:txBody>
        </p:sp>
        <p:sp>
          <p:nvSpPr>
            <p:cNvPr id="30" name="Line 196"/>
            <p:cNvSpPr>
              <a:spLocks noChangeShapeType="1"/>
            </p:cNvSpPr>
            <p:nvPr/>
          </p:nvSpPr>
          <p:spPr bwMode="gray">
            <a:xfrm flipH="1">
              <a:off x="0" y="3111"/>
              <a:ext cx="5760" cy="0"/>
            </a:xfrm>
            <a:prstGeom prst="line">
              <a:avLst/>
            </a:prstGeom>
            <a:noFill/>
            <a:ln w="9525">
              <a:solidFill>
                <a:srgbClr val="DDDDDD"/>
              </a:solidFill>
              <a:round/>
              <a:headEnd/>
              <a:tailEnd/>
            </a:ln>
            <a:effectLst/>
          </p:spPr>
          <p:txBody>
            <a:bodyPr/>
            <a:lstStyle/>
            <a:p>
              <a:pPr>
                <a:defRPr/>
              </a:pPr>
              <a:endParaRPr lang="zh-CN" altLang="en-US" sz="1800">
                <a:ea typeface="+mn-ea"/>
              </a:endParaRPr>
            </a:p>
          </p:txBody>
        </p:sp>
        <p:sp>
          <p:nvSpPr>
            <p:cNvPr id="31" name="Line 197"/>
            <p:cNvSpPr>
              <a:spLocks noChangeShapeType="1"/>
            </p:cNvSpPr>
            <p:nvPr/>
          </p:nvSpPr>
          <p:spPr bwMode="gray">
            <a:xfrm flipH="1">
              <a:off x="0" y="3516"/>
              <a:ext cx="5760" cy="0"/>
            </a:xfrm>
            <a:prstGeom prst="line">
              <a:avLst/>
            </a:prstGeom>
            <a:noFill/>
            <a:ln w="9525">
              <a:solidFill>
                <a:srgbClr val="DDDDDD"/>
              </a:solidFill>
              <a:round/>
              <a:headEnd/>
              <a:tailEnd/>
            </a:ln>
            <a:effectLst/>
          </p:spPr>
          <p:txBody>
            <a:bodyPr/>
            <a:lstStyle/>
            <a:p>
              <a:pPr>
                <a:defRPr/>
              </a:pPr>
              <a:endParaRPr lang="zh-CN" altLang="en-US" sz="1800">
                <a:ea typeface="+mn-ea"/>
              </a:endParaRPr>
            </a:p>
          </p:txBody>
        </p:sp>
        <p:sp>
          <p:nvSpPr>
            <p:cNvPr id="32" name="Line 198"/>
            <p:cNvSpPr>
              <a:spLocks noChangeShapeType="1"/>
            </p:cNvSpPr>
            <p:nvPr/>
          </p:nvSpPr>
          <p:spPr bwMode="gray">
            <a:xfrm flipH="1">
              <a:off x="0" y="3920"/>
              <a:ext cx="5760" cy="0"/>
            </a:xfrm>
            <a:prstGeom prst="line">
              <a:avLst/>
            </a:prstGeom>
            <a:noFill/>
            <a:ln w="9525">
              <a:solidFill>
                <a:srgbClr val="DDDDDD"/>
              </a:solidFill>
              <a:round/>
              <a:headEnd/>
              <a:tailEnd/>
            </a:ln>
            <a:effectLst/>
          </p:spPr>
          <p:txBody>
            <a:bodyPr/>
            <a:lstStyle/>
            <a:p>
              <a:pPr>
                <a:defRPr/>
              </a:pPr>
              <a:endParaRPr lang="zh-CN" altLang="en-US" sz="1800">
                <a:ea typeface="+mn-ea"/>
              </a:endParaRPr>
            </a:p>
          </p:txBody>
        </p:sp>
      </p:grpSp>
      <p:sp>
        <p:nvSpPr>
          <p:cNvPr id="33" name="Text Box 11"/>
          <p:cNvSpPr txBox="1">
            <a:spLocks noChangeArrowheads="1"/>
          </p:cNvSpPr>
          <p:nvPr/>
        </p:nvSpPr>
        <p:spPr bwMode="gray">
          <a:xfrm>
            <a:off x="0" y="461964"/>
            <a:ext cx="1464733" cy="427037"/>
          </a:xfrm>
          <a:prstGeom prst="rect">
            <a:avLst/>
          </a:prstGeom>
          <a:noFill/>
          <a:ln w="9525">
            <a:noFill/>
            <a:miter lim="800000"/>
            <a:headEnd/>
            <a:tailEnd/>
          </a:ln>
          <a:effectLst/>
        </p:spPr>
        <p:txBody>
          <a:bodyPr>
            <a:spAutoFit/>
          </a:bodyPr>
          <a:lstStyle/>
          <a:p>
            <a:pPr algn="ctr">
              <a:spcBef>
                <a:spcPct val="50000"/>
              </a:spcBef>
              <a:defRPr/>
            </a:pPr>
            <a:r>
              <a:rPr lang="en-US" altLang="zh-CN" sz="2200">
                <a:solidFill>
                  <a:srgbClr val="FFFFFF"/>
                </a:solidFill>
                <a:ea typeface="+mn-ea"/>
              </a:rPr>
              <a:t>LOGO</a:t>
            </a:r>
          </a:p>
        </p:txBody>
      </p:sp>
      <p:sp>
        <p:nvSpPr>
          <p:cNvPr id="34" name="Rectangle 162"/>
          <p:cNvSpPr>
            <a:spLocks noChangeArrowheads="1"/>
          </p:cNvSpPr>
          <p:nvPr/>
        </p:nvSpPr>
        <p:spPr bwMode="gray">
          <a:xfrm>
            <a:off x="594785" y="1147763"/>
            <a:ext cx="967316" cy="633412"/>
          </a:xfrm>
          <a:prstGeom prst="rect">
            <a:avLst/>
          </a:prstGeom>
          <a:solidFill>
            <a:schemeClr val="folHlink">
              <a:alpha val="20000"/>
            </a:schemeClr>
          </a:solidFill>
          <a:ln w="9525">
            <a:noFill/>
            <a:miter lim="800000"/>
            <a:headEnd/>
            <a:tailEnd/>
          </a:ln>
          <a:effectLst/>
        </p:spPr>
        <p:txBody>
          <a:bodyPr wrap="none" anchor="ctr"/>
          <a:lstStyle/>
          <a:p>
            <a:pPr>
              <a:defRPr/>
            </a:pPr>
            <a:endParaRPr lang="zh-CN" altLang="en-US" sz="1800">
              <a:ea typeface="+mn-ea"/>
            </a:endParaRPr>
          </a:p>
        </p:txBody>
      </p:sp>
      <p:sp>
        <p:nvSpPr>
          <p:cNvPr id="35" name="Rectangle 181"/>
          <p:cNvSpPr>
            <a:spLocks noChangeArrowheads="1"/>
          </p:cNvSpPr>
          <p:nvPr/>
        </p:nvSpPr>
        <p:spPr bwMode="gray">
          <a:xfrm>
            <a:off x="4466167" y="1165226"/>
            <a:ext cx="967317" cy="633413"/>
          </a:xfrm>
          <a:prstGeom prst="rect">
            <a:avLst/>
          </a:prstGeom>
          <a:solidFill>
            <a:srgbClr val="DDDDDD">
              <a:alpha val="10001"/>
            </a:srgbClr>
          </a:solidFill>
          <a:ln w="9525">
            <a:noFill/>
            <a:miter lim="800000"/>
            <a:headEnd/>
            <a:tailEnd/>
          </a:ln>
          <a:effectLst/>
        </p:spPr>
        <p:txBody>
          <a:bodyPr wrap="none" anchor="ctr"/>
          <a:lstStyle/>
          <a:p>
            <a:pPr>
              <a:defRPr/>
            </a:pPr>
            <a:endParaRPr lang="zh-CN" altLang="en-US" sz="1800">
              <a:ea typeface="+mn-ea"/>
            </a:endParaRPr>
          </a:p>
        </p:txBody>
      </p:sp>
      <p:sp>
        <p:nvSpPr>
          <p:cNvPr id="36" name="Rectangle 183"/>
          <p:cNvSpPr>
            <a:spLocks noChangeArrowheads="1"/>
          </p:cNvSpPr>
          <p:nvPr/>
        </p:nvSpPr>
        <p:spPr bwMode="gray">
          <a:xfrm>
            <a:off x="2518834" y="1165226"/>
            <a:ext cx="967317" cy="633413"/>
          </a:xfrm>
          <a:prstGeom prst="rect">
            <a:avLst/>
          </a:prstGeom>
          <a:solidFill>
            <a:schemeClr val="folHlink">
              <a:alpha val="10001"/>
            </a:schemeClr>
          </a:solidFill>
          <a:ln w="9525">
            <a:noFill/>
            <a:miter lim="800000"/>
            <a:headEnd/>
            <a:tailEnd/>
          </a:ln>
          <a:effectLst/>
        </p:spPr>
        <p:txBody>
          <a:bodyPr wrap="none" anchor="ctr"/>
          <a:lstStyle/>
          <a:p>
            <a:pPr>
              <a:defRPr/>
            </a:pPr>
            <a:endParaRPr lang="zh-CN" altLang="en-US" sz="1800">
              <a:ea typeface="+mn-ea"/>
            </a:endParaRPr>
          </a:p>
        </p:txBody>
      </p:sp>
      <p:sp>
        <p:nvSpPr>
          <p:cNvPr id="37" name="Rectangle 190"/>
          <p:cNvSpPr>
            <a:spLocks noChangeArrowheads="1"/>
          </p:cNvSpPr>
          <p:nvPr/>
        </p:nvSpPr>
        <p:spPr bwMode="gray">
          <a:xfrm>
            <a:off x="1524000" y="533401"/>
            <a:ext cx="967317" cy="633413"/>
          </a:xfrm>
          <a:prstGeom prst="rect">
            <a:avLst/>
          </a:prstGeom>
          <a:solidFill>
            <a:srgbClr val="DDDDDD">
              <a:alpha val="20000"/>
            </a:srgbClr>
          </a:solidFill>
          <a:ln w="9525">
            <a:noFill/>
            <a:miter lim="800000"/>
            <a:headEnd/>
            <a:tailEnd/>
          </a:ln>
          <a:effectLst/>
        </p:spPr>
        <p:txBody>
          <a:bodyPr wrap="none" anchor="ctr"/>
          <a:lstStyle/>
          <a:p>
            <a:pPr>
              <a:defRPr/>
            </a:pPr>
            <a:endParaRPr lang="zh-CN" altLang="en-US" sz="1800">
              <a:ea typeface="+mn-ea"/>
            </a:endParaRPr>
          </a:p>
        </p:txBody>
      </p:sp>
      <p:sp>
        <p:nvSpPr>
          <p:cNvPr id="38" name="Rectangle 200"/>
          <p:cNvSpPr>
            <a:spLocks noChangeArrowheads="1"/>
          </p:cNvSpPr>
          <p:nvPr/>
        </p:nvSpPr>
        <p:spPr bwMode="gray">
          <a:xfrm>
            <a:off x="3437467" y="534988"/>
            <a:ext cx="967317" cy="633412"/>
          </a:xfrm>
          <a:prstGeom prst="rect">
            <a:avLst/>
          </a:prstGeom>
          <a:solidFill>
            <a:srgbClr val="DDDDDD">
              <a:alpha val="20000"/>
            </a:srgbClr>
          </a:solidFill>
          <a:ln w="9525">
            <a:noFill/>
            <a:miter lim="800000"/>
            <a:headEnd/>
            <a:tailEnd/>
          </a:ln>
          <a:effectLst/>
        </p:spPr>
        <p:txBody>
          <a:bodyPr wrap="none" anchor="ctr"/>
          <a:lstStyle/>
          <a:p>
            <a:pPr>
              <a:defRPr/>
            </a:pPr>
            <a:endParaRPr lang="zh-CN" altLang="en-US" sz="1800">
              <a:ea typeface="+mn-ea"/>
            </a:endParaRPr>
          </a:p>
        </p:txBody>
      </p:sp>
    </p:spTree>
    <p:extLst>
      <p:ext uri="{BB962C8B-B14F-4D97-AF65-F5344CB8AC3E}">
        <p14:creationId xmlns:p14="http://schemas.microsoft.com/office/powerpoint/2010/main" val="39086452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6083721"/>
      </p:ext>
    </p:extLst>
  </p:cSld>
  <p:clrMapOvr>
    <a:masterClrMapping/>
  </p:clrMapOvr>
  <p:transition spd="med">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5B889A-80E8-4C0C-8E81-D229CA541D9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C2F714E-F2A6-48C4-848E-3278D0803A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39877-2403-4012-A686-DC4BD38410B6}"/>
              </a:ext>
            </a:extLst>
          </p:cNvPr>
          <p:cNvSpPr>
            <a:spLocks noGrp="1"/>
          </p:cNvSpPr>
          <p:nvPr>
            <p:ph type="dt" sz="half" idx="10"/>
          </p:nvPr>
        </p:nvSpPr>
        <p:spPr/>
        <p:txBody>
          <a:bodyPr/>
          <a:lstStyle/>
          <a:p>
            <a:fld id="{F5280214-1D9B-4D6F-AC0D-5AE69130BB4F}" type="datetimeFigureOut">
              <a:rPr lang="zh-CN" altLang="en-US" smtClean="0"/>
              <a:t>2021/10/19</a:t>
            </a:fld>
            <a:endParaRPr lang="zh-CN" altLang="en-US"/>
          </a:p>
        </p:txBody>
      </p:sp>
      <p:sp>
        <p:nvSpPr>
          <p:cNvPr id="5" name="页脚占位符 4">
            <a:extLst>
              <a:ext uri="{FF2B5EF4-FFF2-40B4-BE49-F238E27FC236}">
                <a16:creationId xmlns:a16="http://schemas.microsoft.com/office/drawing/2014/main" id="{5E25F527-A903-4288-92B3-2E5267603C3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374C7B-F029-41FA-AE66-51781A77FE0B}"/>
              </a:ext>
            </a:extLst>
          </p:cNvPr>
          <p:cNvSpPr>
            <a:spLocks noGrp="1"/>
          </p:cNvSpPr>
          <p:nvPr>
            <p:ph type="sldNum" sz="quarter" idx="12"/>
          </p:nvPr>
        </p:nvSpPr>
        <p:spPr/>
        <p:txBody>
          <a:bodyPr/>
          <a:lstStyle/>
          <a:p>
            <a:fld id="{029EB3A5-6633-4530-ABEB-AC4BCD72F314}" type="slidenum">
              <a:rPr lang="zh-CN" altLang="en-US" smtClean="0"/>
              <a:t>‹#›</a:t>
            </a:fld>
            <a:endParaRPr lang="zh-CN" altLang="en-US"/>
          </a:p>
        </p:txBody>
      </p:sp>
    </p:spTree>
    <p:extLst>
      <p:ext uri="{BB962C8B-B14F-4D97-AF65-F5344CB8AC3E}">
        <p14:creationId xmlns:p14="http://schemas.microsoft.com/office/powerpoint/2010/main" val="3374698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showMasterPhAnim="0" preserve="1">
  <p:cSld name="标题和内容">
    <p:spTree>
      <p:nvGrpSpPr>
        <p:cNvPr id="1" name=""/>
        <p:cNvGrpSpPr/>
        <p:nvPr/>
      </p:nvGrpSpPr>
      <p:grpSpPr>
        <a:xfrm>
          <a:off x="0" y="0"/>
          <a:ext cx="0" cy="0"/>
          <a:chOff x="0" y="0"/>
          <a:chExt cx="0" cy="0"/>
        </a:xfrm>
      </p:grpSpPr>
      <p:sp>
        <p:nvSpPr>
          <p:cNvPr id="4" name="Rectangle 153"/>
          <p:cNvSpPr>
            <a:spLocks noChangeArrowheads="1"/>
          </p:cNvSpPr>
          <p:nvPr/>
        </p:nvSpPr>
        <p:spPr bwMode="gray">
          <a:xfrm>
            <a:off x="101727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 name="Rectangle 154"/>
          <p:cNvSpPr>
            <a:spLocks noChangeArrowheads="1"/>
          </p:cNvSpPr>
          <p:nvPr/>
        </p:nvSpPr>
        <p:spPr bwMode="gray">
          <a:xfrm>
            <a:off x="94847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6" name="Rectangle 155"/>
          <p:cNvSpPr>
            <a:spLocks noChangeArrowheads="1"/>
          </p:cNvSpPr>
          <p:nvPr/>
        </p:nvSpPr>
        <p:spPr bwMode="gray">
          <a:xfrm>
            <a:off x="115019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7" name="Rectangle 156"/>
          <p:cNvSpPr>
            <a:spLocks noChangeArrowheads="1"/>
          </p:cNvSpPr>
          <p:nvPr/>
        </p:nvSpPr>
        <p:spPr bwMode="gray">
          <a:xfrm>
            <a:off x="61002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8" name="Rectangle 157"/>
          <p:cNvSpPr>
            <a:spLocks noChangeArrowheads="1"/>
          </p:cNvSpPr>
          <p:nvPr/>
        </p:nvSpPr>
        <p:spPr bwMode="gray">
          <a:xfrm>
            <a:off x="74676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9" name="Rectangle 158"/>
          <p:cNvSpPr>
            <a:spLocks noChangeArrowheads="1"/>
          </p:cNvSpPr>
          <p:nvPr/>
        </p:nvSpPr>
        <p:spPr bwMode="gray">
          <a:xfrm>
            <a:off x="6777567"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0" name="Rectangle 159"/>
          <p:cNvSpPr>
            <a:spLocks noChangeArrowheads="1"/>
          </p:cNvSpPr>
          <p:nvPr/>
        </p:nvSpPr>
        <p:spPr bwMode="gray">
          <a:xfrm>
            <a:off x="8130118" y="5440364"/>
            <a:ext cx="679449"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 name="Rectangle 161"/>
          <p:cNvSpPr>
            <a:spLocks noChangeArrowheads="1"/>
          </p:cNvSpPr>
          <p:nvPr/>
        </p:nvSpPr>
        <p:spPr bwMode="gray">
          <a:xfrm>
            <a:off x="8807451" y="4972051"/>
            <a:ext cx="675216"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 name="Rectangle 162"/>
          <p:cNvSpPr>
            <a:spLocks noChangeArrowheads="1"/>
          </p:cNvSpPr>
          <p:nvPr/>
        </p:nvSpPr>
        <p:spPr bwMode="gray">
          <a:xfrm>
            <a:off x="10164234" y="4972051"/>
            <a:ext cx="675217"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3" name="Rectangle 163"/>
          <p:cNvSpPr>
            <a:spLocks noChangeArrowheads="1"/>
          </p:cNvSpPr>
          <p:nvPr/>
        </p:nvSpPr>
        <p:spPr bwMode="gray">
          <a:xfrm>
            <a:off x="11504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4" name="Rectangle 164"/>
          <p:cNvSpPr>
            <a:spLocks noChangeArrowheads="1"/>
          </p:cNvSpPr>
          <p:nvPr/>
        </p:nvSpPr>
        <p:spPr bwMode="gray">
          <a:xfrm>
            <a:off x="7467601"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5" name="Rectangle 165"/>
          <p:cNvSpPr>
            <a:spLocks noChangeArrowheads="1"/>
          </p:cNvSpPr>
          <p:nvPr/>
        </p:nvSpPr>
        <p:spPr bwMode="gray">
          <a:xfrm>
            <a:off x="10837334" y="6386514"/>
            <a:ext cx="67521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6" name="Rectangle 166"/>
          <p:cNvSpPr>
            <a:spLocks noChangeArrowheads="1"/>
          </p:cNvSpPr>
          <p:nvPr/>
        </p:nvSpPr>
        <p:spPr bwMode="gray">
          <a:xfrm>
            <a:off x="6788151"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7" name="Rectangle 168"/>
          <p:cNvSpPr>
            <a:spLocks noChangeArrowheads="1"/>
          </p:cNvSpPr>
          <p:nvPr/>
        </p:nvSpPr>
        <p:spPr bwMode="gray">
          <a:xfrm>
            <a:off x="5425018" y="6386514"/>
            <a:ext cx="679449"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8" name="Rectangle 170"/>
          <p:cNvSpPr>
            <a:spLocks noChangeArrowheads="1"/>
          </p:cNvSpPr>
          <p:nvPr/>
        </p:nvSpPr>
        <p:spPr bwMode="gray">
          <a:xfrm>
            <a:off x="6100234" y="4965700"/>
            <a:ext cx="675217"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9" name="Rectangle 171"/>
          <p:cNvSpPr>
            <a:spLocks noChangeArrowheads="1"/>
          </p:cNvSpPr>
          <p:nvPr/>
        </p:nvSpPr>
        <p:spPr bwMode="gray">
          <a:xfrm>
            <a:off x="9484784" y="6384925"/>
            <a:ext cx="677333"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0" name="Rectangle 173"/>
          <p:cNvSpPr>
            <a:spLocks noChangeArrowheads="1"/>
          </p:cNvSpPr>
          <p:nvPr/>
        </p:nvSpPr>
        <p:spPr bwMode="gray">
          <a:xfrm>
            <a:off x="47413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1" name="Rectangle 174"/>
          <p:cNvSpPr>
            <a:spLocks noChangeArrowheads="1"/>
          </p:cNvSpPr>
          <p:nvPr/>
        </p:nvSpPr>
        <p:spPr bwMode="gray">
          <a:xfrm>
            <a:off x="4051301" y="5440364"/>
            <a:ext cx="67521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2" name="Rectangle 176"/>
          <p:cNvSpPr>
            <a:spLocks noChangeArrowheads="1"/>
          </p:cNvSpPr>
          <p:nvPr/>
        </p:nvSpPr>
        <p:spPr bwMode="gray">
          <a:xfrm>
            <a:off x="4741334"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3" name="Rectangle 182"/>
          <p:cNvSpPr>
            <a:spLocks noChangeArrowheads="1"/>
          </p:cNvSpPr>
          <p:nvPr/>
        </p:nvSpPr>
        <p:spPr bwMode="gray">
          <a:xfrm>
            <a:off x="33866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4" name="Rectangle 183"/>
          <p:cNvSpPr>
            <a:spLocks noChangeArrowheads="1"/>
          </p:cNvSpPr>
          <p:nvPr/>
        </p:nvSpPr>
        <p:spPr bwMode="gray">
          <a:xfrm>
            <a:off x="26987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5" name="Rectangle 184"/>
          <p:cNvSpPr>
            <a:spLocks noChangeArrowheads="1"/>
          </p:cNvSpPr>
          <p:nvPr/>
        </p:nvSpPr>
        <p:spPr bwMode="gray">
          <a:xfrm>
            <a:off x="6815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6" name="Rectangle 185"/>
          <p:cNvSpPr>
            <a:spLocks noChangeArrowheads="1"/>
          </p:cNvSpPr>
          <p:nvPr/>
        </p:nvSpPr>
        <p:spPr bwMode="gray">
          <a:xfrm>
            <a:off x="63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7" name="Rectangle 186"/>
          <p:cNvSpPr>
            <a:spLocks noChangeArrowheads="1"/>
          </p:cNvSpPr>
          <p:nvPr/>
        </p:nvSpPr>
        <p:spPr bwMode="gray">
          <a:xfrm>
            <a:off x="13440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8" name="Rectangle 187"/>
          <p:cNvSpPr>
            <a:spLocks noChangeArrowheads="1"/>
          </p:cNvSpPr>
          <p:nvPr/>
        </p:nvSpPr>
        <p:spPr bwMode="gray">
          <a:xfrm>
            <a:off x="2019300"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9" name="Rectangle 188"/>
          <p:cNvSpPr>
            <a:spLocks noChangeArrowheads="1"/>
          </p:cNvSpPr>
          <p:nvPr/>
        </p:nvSpPr>
        <p:spPr bwMode="gray">
          <a:xfrm>
            <a:off x="3376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0" name="Rectangle 189"/>
          <p:cNvSpPr>
            <a:spLocks noChangeArrowheads="1"/>
          </p:cNvSpPr>
          <p:nvPr/>
        </p:nvSpPr>
        <p:spPr bwMode="gray">
          <a:xfrm>
            <a:off x="681568"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1" name="Rectangle 190"/>
          <p:cNvSpPr>
            <a:spLocks noChangeArrowheads="1"/>
          </p:cNvSpPr>
          <p:nvPr/>
        </p:nvSpPr>
        <p:spPr bwMode="gray">
          <a:xfrm>
            <a:off x="16934"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2" name="Rectangle 191"/>
          <p:cNvSpPr>
            <a:spLocks noChangeArrowheads="1"/>
          </p:cNvSpPr>
          <p:nvPr/>
        </p:nvSpPr>
        <p:spPr bwMode="gray">
          <a:xfrm>
            <a:off x="1354667"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3" name="Rectangle 192"/>
          <p:cNvSpPr>
            <a:spLocks noChangeArrowheads="1"/>
          </p:cNvSpPr>
          <p:nvPr/>
        </p:nvSpPr>
        <p:spPr bwMode="gray">
          <a:xfrm>
            <a:off x="2698751" y="6384925"/>
            <a:ext cx="675216"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grpSp>
        <p:nvGrpSpPr>
          <p:cNvPr id="34" name="组合 86"/>
          <p:cNvGrpSpPr>
            <a:grpSpLocks/>
          </p:cNvGrpSpPr>
          <p:nvPr/>
        </p:nvGrpSpPr>
        <p:grpSpPr bwMode="auto">
          <a:xfrm>
            <a:off x="-2117" y="-26988"/>
            <a:ext cx="12194117" cy="1674813"/>
            <a:chOff x="-1588" y="-26988"/>
            <a:chExt cx="9145588" cy="1674813"/>
          </a:xfrm>
        </p:grpSpPr>
        <p:pic>
          <p:nvPicPr>
            <p:cNvPr id="35" name="图片 65" descr="标题.jpg"/>
            <p:cNvPicPr>
              <a:picLocks noChangeAspect="1"/>
            </p:cNvPicPr>
            <p:nvPr/>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6" name="组合 64"/>
            <p:cNvGrpSpPr>
              <a:grpSpLocks/>
            </p:cNvGrpSpPr>
            <p:nvPr/>
          </p:nvGrpSpPr>
          <p:grpSpPr bwMode="auto">
            <a:xfrm>
              <a:off x="-1588" y="-26987"/>
              <a:ext cx="1287463" cy="1674813"/>
              <a:chOff x="-1588" y="-26988"/>
              <a:chExt cx="1158876" cy="1508126"/>
            </a:xfrm>
          </p:grpSpPr>
          <p:grpSp>
            <p:nvGrpSpPr>
              <p:cNvPr id="37" name="Group 195"/>
              <p:cNvGrpSpPr>
                <a:grpSpLocks/>
              </p:cNvGrpSpPr>
              <p:nvPr/>
            </p:nvGrpSpPr>
            <p:grpSpPr bwMode="auto">
              <a:xfrm>
                <a:off x="0" y="357188"/>
                <a:ext cx="1157288" cy="1123950"/>
                <a:chOff x="-9" y="1395"/>
                <a:chExt cx="2985" cy="2898"/>
              </a:xfrm>
            </p:grpSpPr>
            <p:pic>
              <p:nvPicPr>
                <p:cNvPr id="44"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5"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sz="1800">
                    <a:ea typeface="+mn-ea"/>
                  </a:endParaRPr>
                </a:p>
              </p:txBody>
            </p:sp>
          </p:grpSp>
          <p:grpSp>
            <p:nvGrpSpPr>
              <p:cNvPr id="38" name="Group 198"/>
              <p:cNvGrpSpPr>
                <a:grpSpLocks/>
              </p:cNvGrpSpPr>
              <p:nvPr/>
            </p:nvGrpSpPr>
            <p:grpSpPr bwMode="auto">
              <a:xfrm>
                <a:off x="0" y="198438"/>
                <a:ext cx="1057275" cy="1143000"/>
                <a:chOff x="0" y="1039"/>
                <a:chExt cx="2681" cy="2897"/>
              </a:xfrm>
            </p:grpSpPr>
            <p:pic>
              <p:nvPicPr>
                <p:cNvPr id="42" name="Picture 199" descr="pan01"/>
                <p:cNvPicPr>
                  <a:picLocks noChangeAspect="1" noChangeArrowheads="1"/>
                </p:cNvPicPr>
                <p:nvPr/>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3" name="Freeform 200"/>
                <p:cNvSpPr>
                  <a:spLocks/>
                </p:cNvSpPr>
                <p:nvPr/>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sz="1800">
                    <a:ea typeface="+mn-ea"/>
                  </a:endParaRPr>
                </a:p>
              </p:txBody>
            </p:sp>
          </p:grpSp>
          <p:grpSp>
            <p:nvGrpSpPr>
              <p:cNvPr id="39" name="Group 201"/>
              <p:cNvGrpSpPr>
                <a:grpSpLocks/>
              </p:cNvGrpSpPr>
              <p:nvPr/>
            </p:nvGrpSpPr>
            <p:grpSpPr bwMode="auto">
              <a:xfrm>
                <a:off x="-1588" y="-26988"/>
                <a:ext cx="933451" cy="1239838"/>
                <a:chOff x="-7" y="240"/>
                <a:chExt cx="2407" cy="3199"/>
              </a:xfrm>
            </p:grpSpPr>
            <p:pic>
              <p:nvPicPr>
                <p:cNvPr id="40" name="Picture 202" descr="pan01"/>
                <p:cNvPicPr>
                  <a:picLocks noChangeAspect="1" noChangeArrowheads="1"/>
                </p:cNvPicPr>
                <p:nvPr/>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1" name="Freeform 203"/>
                <p:cNvSpPr>
                  <a:spLocks/>
                </p:cNvSpPr>
                <p:nvPr/>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sz="1800">
                    <a:ea typeface="+mn-ea"/>
                  </a:endParaRPr>
                </a:p>
              </p:txBody>
            </p:sp>
          </p:grpSp>
        </p:grpSp>
      </p:grpSp>
      <p:sp>
        <p:nvSpPr>
          <p:cNvPr id="46" name="Rectangle 152"/>
          <p:cNvSpPr>
            <a:spLocks noChangeArrowheads="1"/>
          </p:cNvSpPr>
          <p:nvPr/>
        </p:nvSpPr>
        <p:spPr bwMode="gray">
          <a:xfrm>
            <a:off x="2029884" y="5918200"/>
            <a:ext cx="675216"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7" name="Rectangle 152"/>
          <p:cNvSpPr>
            <a:spLocks noChangeArrowheads="1"/>
          </p:cNvSpPr>
          <p:nvPr/>
        </p:nvSpPr>
        <p:spPr bwMode="gray">
          <a:xfrm>
            <a:off x="6094032" y="5918200"/>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8" name="Rectangle 152"/>
          <p:cNvSpPr>
            <a:spLocks noChangeArrowheads="1"/>
          </p:cNvSpPr>
          <p:nvPr/>
        </p:nvSpPr>
        <p:spPr bwMode="gray">
          <a:xfrm>
            <a:off x="10157884" y="5918200"/>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9" name="Rectangle 154"/>
          <p:cNvSpPr>
            <a:spLocks noChangeArrowheads="1"/>
          </p:cNvSpPr>
          <p:nvPr/>
        </p:nvSpPr>
        <p:spPr bwMode="gray">
          <a:xfrm>
            <a:off x="10847918"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0" name="Rectangle 152"/>
          <p:cNvSpPr>
            <a:spLocks noChangeArrowheads="1"/>
          </p:cNvSpPr>
          <p:nvPr/>
        </p:nvSpPr>
        <p:spPr bwMode="gray">
          <a:xfrm>
            <a:off x="8128034" y="6388124"/>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1" name="组合 76"/>
          <p:cNvGrpSpPr>
            <a:grpSpLocks/>
          </p:cNvGrpSpPr>
          <p:nvPr/>
        </p:nvGrpSpPr>
        <p:grpSpPr bwMode="auto">
          <a:xfrm>
            <a:off x="6756400" y="5918200"/>
            <a:ext cx="5435600" cy="939800"/>
            <a:chOff x="5067300" y="5918200"/>
            <a:chExt cx="4076700" cy="939800"/>
          </a:xfrm>
        </p:grpSpPr>
        <p:sp>
          <p:nvSpPr>
            <p:cNvPr id="52"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3"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4"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5"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6"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7"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58" name="Rectangle 152"/>
          <p:cNvSpPr>
            <a:spLocks noChangeArrowheads="1"/>
          </p:cNvSpPr>
          <p:nvPr/>
        </p:nvSpPr>
        <p:spPr bwMode="gray">
          <a:xfrm>
            <a:off x="4061884" y="6383338"/>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9" name="组合 75"/>
          <p:cNvGrpSpPr>
            <a:grpSpLocks/>
          </p:cNvGrpSpPr>
          <p:nvPr/>
        </p:nvGrpSpPr>
        <p:grpSpPr bwMode="auto">
          <a:xfrm>
            <a:off x="668867" y="5910264"/>
            <a:ext cx="5429251" cy="947737"/>
            <a:chOff x="501650" y="5910263"/>
            <a:chExt cx="4071938" cy="947761"/>
          </a:xfrm>
        </p:grpSpPr>
        <p:sp>
          <p:nvSpPr>
            <p:cNvPr id="60" name="Rectangle 152"/>
            <p:cNvSpPr>
              <a:spLocks noChangeArrowheads="1"/>
            </p:cNvSpPr>
            <p:nvPr/>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1" name="Rectangle 152"/>
            <p:cNvSpPr>
              <a:spLocks noChangeArrowheads="1"/>
            </p:cNvSpPr>
            <p:nvPr/>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2" name="Rectangle 152"/>
            <p:cNvSpPr>
              <a:spLocks noChangeArrowheads="1"/>
            </p:cNvSpPr>
            <p:nvPr/>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3" name="Rectangle 152"/>
            <p:cNvSpPr>
              <a:spLocks noChangeArrowheads="1"/>
            </p:cNvSpPr>
            <p:nvPr/>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4" name="Rectangle 152"/>
            <p:cNvSpPr>
              <a:spLocks noChangeArrowheads="1"/>
            </p:cNvSpPr>
            <p:nvPr/>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5" name="Rectangle 152"/>
            <p:cNvSpPr>
              <a:spLocks noChangeArrowheads="1"/>
            </p:cNvSpPr>
            <p:nvPr/>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66" name="Rectangle 152"/>
          <p:cNvSpPr>
            <a:spLocks noChangeArrowheads="1"/>
          </p:cNvSpPr>
          <p:nvPr/>
        </p:nvSpPr>
        <p:spPr bwMode="gray">
          <a:xfrm>
            <a:off x="-8466" y="6388100"/>
            <a:ext cx="675217"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67" name="Rectangle 194"/>
          <p:cNvSpPr>
            <a:spLocks noChangeArrowheads="1"/>
          </p:cNvSpPr>
          <p:nvPr/>
        </p:nvSpPr>
        <p:spPr bwMode="gray">
          <a:xfrm>
            <a:off x="0" y="4357689"/>
            <a:ext cx="12192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sz="1800">
              <a:ea typeface="+mn-ea"/>
            </a:endParaRPr>
          </a:p>
        </p:txBody>
      </p:sp>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68" name="Rectangle 4"/>
          <p:cNvSpPr>
            <a:spLocks noGrp="1" noChangeArrowheads="1"/>
          </p:cNvSpPr>
          <p:nvPr>
            <p:ph type="dt" sz="half" idx="10"/>
          </p:nvPr>
        </p:nvSpPr>
        <p:spPr>
          <a:xfrm>
            <a:off x="609600" y="6467476"/>
            <a:ext cx="2844800" cy="301625"/>
          </a:xfrm>
          <a:prstGeom prst="rect">
            <a:avLst/>
          </a:prstGeom>
        </p:spPr>
        <p:txBody>
          <a:bodyPr/>
          <a:lstStyle>
            <a:lvl1pPr>
              <a:defRPr>
                <a:ea typeface="+mn-ea"/>
              </a:defRPr>
            </a:lvl1pPr>
          </a:lstStyle>
          <a:p>
            <a:fld id="{F5280214-1D9B-4D6F-AC0D-5AE69130BB4F}" type="datetimeFigureOut">
              <a:rPr lang="zh-CN" altLang="en-US" smtClean="0"/>
              <a:t>2021/10/19</a:t>
            </a:fld>
            <a:endParaRPr lang="zh-CN" altLang="en-US"/>
          </a:p>
        </p:txBody>
      </p:sp>
      <p:sp>
        <p:nvSpPr>
          <p:cNvPr id="69" name="Rectangle 5"/>
          <p:cNvSpPr>
            <a:spLocks noGrp="1" noChangeArrowheads="1"/>
          </p:cNvSpPr>
          <p:nvPr>
            <p:ph type="ftr" sz="quarter" idx="11"/>
          </p:nvPr>
        </p:nvSpPr>
        <p:spPr>
          <a:xfrm>
            <a:off x="4165600" y="6467476"/>
            <a:ext cx="3860800" cy="301625"/>
          </a:xfrm>
          <a:prstGeom prst="rect">
            <a:avLst/>
          </a:prstGeom>
        </p:spPr>
        <p:txBody>
          <a:bodyPr/>
          <a:lstStyle>
            <a:lvl1pPr>
              <a:defRPr>
                <a:ea typeface="+mn-ea"/>
              </a:defRPr>
            </a:lvl1pPr>
          </a:lstStyle>
          <a:p>
            <a:endParaRPr lang="zh-CN" altLang="en-US"/>
          </a:p>
        </p:txBody>
      </p:sp>
      <p:sp>
        <p:nvSpPr>
          <p:cNvPr id="70" name="Rectangle 6"/>
          <p:cNvSpPr>
            <a:spLocks noGrp="1" noChangeArrowheads="1"/>
          </p:cNvSpPr>
          <p:nvPr>
            <p:ph type="sldNum" sz="quarter" idx="12"/>
          </p:nvPr>
        </p:nvSpPr>
        <p:spPr>
          <a:xfrm>
            <a:off x="8737600" y="6467476"/>
            <a:ext cx="2844800" cy="301625"/>
          </a:xfrm>
          <a:prstGeom prst="rect">
            <a:avLst/>
          </a:prstGeom>
        </p:spPr>
        <p:txBody>
          <a:bodyPr/>
          <a:lstStyle>
            <a:lvl1pPr>
              <a:defRPr>
                <a:ea typeface="+mn-ea"/>
              </a:defRPr>
            </a:lvl1pPr>
          </a:lstStyle>
          <a:p>
            <a:fld id="{029EB3A5-6633-4530-ABEB-AC4BCD72F314}" type="slidenum">
              <a:rPr lang="zh-CN" altLang="en-US" smtClean="0"/>
              <a:t>‹#›</a:t>
            </a:fld>
            <a:endParaRPr lang="zh-CN" altLang="en-US"/>
          </a:p>
        </p:txBody>
      </p:sp>
    </p:spTree>
    <p:extLst>
      <p:ext uri="{BB962C8B-B14F-4D97-AF65-F5344CB8AC3E}">
        <p14:creationId xmlns:p14="http://schemas.microsoft.com/office/powerpoint/2010/main" val="2073836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pic>
        <p:nvPicPr>
          <p:cNvPr id="33" name="图片 65" descr="标题.jpg"/>
          <p:cNvPicPr>
            <a:picLocks noChangeAspect="1"/>
          </p:cNvPicPr>
          <p:nvPr/>
        </p:nvPicPr>
        <p:blipFill>
          <a:blip r:embed="rId2" cstate="print"/>
          <a:stretch>
            <a:fillRect/>
          </a:stretch>
        </p:blipFill>
        <p:spPr bwMode="auto">
          <a:xfrm>
            <a:off x="527381" y="260648"/>
            <a:ext cx="11334787"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306061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showMasterPhAnim="0" preserve="1">
  <p:cSld name="1_节标题">
    <p:spTree>
      <p:nvGrpSpPr>
        <p:cNvPr id="1" name=""/>
        <p:cNvGrpSpPr/>
        <p:nvPr/>
      </p:nvGrpSpPr>
      <p:grpSpPr>
        <a:xfrm>
          <a:off x="0" y="0"/>
          <a:ext cx="0" cy="0"/>
          <a:chOff x="0" y="0"/>
          <a:chExt cx="0" cy="0"/>
        </a:xfrm>
      </p:grpSpPr>
      <p:sp>
        <p:nvSpPr>
          <p:cNvPr id="5" name="Rectangle 154"/>
          <p:cNvSpPr>
            <a:spLocks noChangeArrowheads="1"/>
          </p:cNvSpPr>
          <p:nvPr/>
        </p:nvSpPr>
        <p:spPr bwMode="gray">
          <a:xfrm>
            <a:off x="9484784" y="6384950"/>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9" name="Rectangle 158"/>
          <p:cNvSpPr>
            <a:spLocks noChangeArrowheads="1"/>
          </p:cNvSpPr>
          <p:nvPr/>
        </p:nvSpPr>
        <p:spPr bwMode="gray">
          <a:xfrm>
            <a:off x="6777567" y="6384950"/>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0" name="Rectangle 159"/>
          <p:cNvSpPr>
            <a:spLocks noChangeArrowheads="1"/>
          </p:cNvSpPr>
          <p:nvPr/>
        </p:nvSpPr>
        <p:spPr bwMode="gray">
          <a:xfrm>
            <a:off x="8130118" y="6384950"/>
            <a:ext cx="679449"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 name="Rectangle 161"/>
          <p:cNvSpPr>
            <a:spLocks noChangeArrowheads="1"/>
          </p:cNvSpPr>
          <p:nvPr/>
        </p:nvSpPr>
        <p:spPr bwMode="gray">
          <a:xfrm>
            <a:off x="8807451" y="5929331"/>
            <a:ext cx="675216"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 name="Rectangle 162"/>
          <p:cNvSpPr>
            <a:spLocks noChangeArrowheads="1"/>
          </p:cNvSpPr>
          <p:nvPr/>
        </p:nvSpPr>
        <p:spPr bwMode="gray">
          <a:xfrm>
            <a:off x="10164234" y="5884884"/>
            <a:ext cx="675217"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3" name="Rectangle 163"/>
          <p:cNvSpPr>
            <a:spLocks noChangeArrowheads="1"/>
          </p:cNvSpPr>
          <p:nvPr/>
        </p:nvSpPr>
        <p:spPr bwMode="gray">
          <a:xfrm>
            <a:off x="11504084" y="5884884"/>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4" name="Rectangle 164"/>
          <p:cNvSpPr>
            <a:spLocks noChangeArrowheads="1"/>
          </p:cNvSpPr>
          <p:nvPr/>
        </p:nvSpPr>
        <p:spPr bwMode="gray">
          <a:xfrm>
            <a:off x="7467601" y="5884884"/>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8" name="Rectangle 170"/>
          <p:cNvSpPr>
            <a:spLocks noChangeArrowheads="1"/>
          </p:cNvSpPr>
          <p:nvPr/>
        </p:nvSpPr>
        <p:spPr bwMode="gray">
          <a:xfrm>
            <a:off x="6100234" y="5959496"/>
            <a:ext cx="675217"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1" name="Rectangle 174"/>
          <p:cNvSpPr>
            <a:spLocks noChangeArrowheads="1"/>
          </p:cNvSpPr>
          <p:nvPr/>
        </p:nvSpPr>
        <p:spPr bwMode="gray">
          <a:xfrm>
            <a:off x="4051301" y="6357959"/>
            <a:ext cx="67521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2" name="Rectangle 176"/>
          <p:cNvSpPr>
            <a:spLocks noChangeArrowheads="1"/>
          </p:cNvSpPr>
          <p:nvPr/>
        </p:nvSpPr>
        <p:spPr bwMode="gray">
          <a:xfrm>
            <a:off x="4741334" y="5884884"/>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4" name="Rectangle 183"/>
          <p:cNvSpPr>
            <a:spLocks noChangeArrowheads="1"/>
          </p:cNvSpPr>
          <p:nvPr/>
        </p:nvSpPr>
        <p:spPr bwMode="gray">
          <a:xfrm>
            <a:off x="2698751" y="6384950"/>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6" name="Rectangle 185"/>
          <p:cNvSpPr>
            <a:spLocks noChangeArrowheads="1"/>
          </p:cNvSpPr>
          <p:nvPr/>
        </p:nvSpPr>
        <p:spPr bwMode="gray">
          <a:xfrm>
            <a:off x="6351" y="6384950"/>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7" name="Rectangle 186"/>
          <p:cNvSpPr>
            <a:spLocks noChangeArrowheads="1"/>
          </p:cNvSpPr>
          <p:nvPr/>
        </p:nvSpPr>
        <p:spPr bwMode="gray">
          <a:xfrm>
            <a:off x="1344084" y="6384950"/>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8" name="Rectangle 187"/>
          <p:cNvSpPr>
            <a:spLocks noChangeArrowheads="1"/>
          </p:cNvSpPr>
          <p:nvPr/>
        </p:nvSpPr>
        <p:spPr bwMode="gray">
          <a:xfrm>
            <a:off x="2019300" y="5884884"/>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9" name="Rectangle 188"/>
          <p:cNvSpPr>
            <a:spLocks noChangeArrowheads="1"/>
          </p:cNvSpPr>
          <p:nvPr/>
        </p:nvSpPr>
        <p:spPr bwMode="gray">
          <a:xfrm>
            <a:off x="3376084" y="5884884"/>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0" name="Rectangle 189"/>
          <p:cNvSpPr>
            <a:spLocks noChangeArrowheads="1"/>
          </p:cNvSpPr>
          <p:nvPr/>
        </p:nvSpPr>
        <p:spPr bwMode="gray">
          <a:xfrm>
            <a:off x="681568" y="5884884"/>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49" name="Rectangle 154"/>
          <p:cNvSpPr>
            <a:spLocks noChangeArrowheads="1"/>
          </p:cNvSpPr>
          <p:nvPr/>
        </p:nvSpPr>
        <p:spPr bwMode="gray">
          <a:xfrm>
            <a:off x="10847918" y="6384950"/>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94" name="Rectangle 176"/>
          <p:cNvSpPr>
            <a:spLocks noChangeArrowheads="1"/>
          </p:cNvSpPr>
          <p:nvPr/>
        </p:nvSpPr>
        <p:spPr bwMode="gray">
          <a:xfrm>
            <a:off x="5420784" y="6357959"/>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Tree>
    <p:extLst>
      <p:ext uri="{BB962C8B-B14F-4D97-AF65-F5344CB8AC3E}">
        <p14:creationId xmlns:p14="http://schemas.microsoft.com/office/powerpoint/2010/main" val="4204100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showMasterPhAnim="0" preserve="1">
  <p:cSld name="1_标题和内容">
    <p:spTree>
      <p:nvGrpSpPr>
        <p:cNvPr id="1" name=""/>
        <p:cNvGrpSpPr/>
        <p:nvPr/>
      </p:nvGrpSpPr>
      <p:grpSpPr>
        <a:xfrm>
          <a:off x="0" y="0"/>
          <a:ext cx="0" cy="0"/>
          <a:chOff x="0" y="0"/>
          <a:chExt cx="0" cy="0"/>
        </a:xfrm>
      </p:grpSpPr>
      <p:sp>
        <p:nvSpPr>
          <p:cNvPr id="6" name="Rectangle 155"/>
          <p:cNvSpPr>
            <a:spLocks noChangeArrowheads="1"/>
          </p:cNvSpPr>
          <p:nvPr/>
        </p:nvSpPr>
        <p:spPr bwMode="gray">
          <a:xfrm>
            <a:off x="115019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3" name="Rectangle 163"/>
          <p:cNvSpPr>
            <a:spLocks noChangeArrowheads="1"/>
          </p:cNvSpPr>
          <p:nvPr/>
        </p:nvSpPr>
        <p:spPr bwMode="gray">
          <a:xfrm>
            <a:off x="11504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grpSp>
        <p:nvGrpSpPr>
          <p:cNvPr id="34" name="组合 86"/>
          <p:cNvGrpSpPr>
            <a:grpSpLocks/>
          </p:cNvGrpSpPr>
          <p:nvPr/>
        </p:nvGrpSpPr>
        <p:grpSpPr bwMode="auto">
          <a:xfrm>
            <a:off x="-2117" y="-26988"/>
            <a:ext cx="12194117" cy="1674813"/>
            <a:chOff x="-1588" y="-26988"/>
            <a:chExt cx="9145588" cy="1674813"/>
          </a:xfrm>
        </p:grpSpPr>
        <p:pic>
          <p:nvPicPr>
            <p:cNvPr id="35" name="图片 65" descr="标题.jpg"/>
            <p:cNvPicPr>
              <a:picLocks noChangeAspect="1"/>
            </p:cNvPicPr>
            <p:nvPr/>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6" name="组合 64"/>
            <p:cNvGrpSpPr>
              <a:grpSpLocks/>
            </p:cNvGrpSpPr>
            <p:nvPr/>
          </p:nvGrpSpPr>
          <p:grpSpPr bwMode="auto">
            <a:xfrm>
              <a:off x="-1588" y="-26987"/>
              <a:ext cx="1287463" cy="1674813"/>
              <a:chOff x="-1588" y="-26988"/>
              <a:chExt cx="1158876" cy="1508126"/>
            </a:xfrm>
          </p:grpSpPr>
          <p:grpSp>
            <p:nvGrpSpPr>
              <p:cNvPr id="37" name="Group 195"/>
              <p:cNvGrpSpPr>
                <a:grpSpLocks/>
              </p:cNvGrpSpPr>
              <p:nvPr/>
            </p:nvGrpSpPr>
            <p:grpSpPr bwMode="auto">
              <a:xfrm>
                <a:off x="0" y="357188"/>
                <a:ext cx="1157288" cy="1123950"/>
                <a:chOff x="-9" y="1395"/>
                <a:chExt cx="2985" cy="2898"/>
              </a:xfrm>
            </p:grpSpPr>
            <p:pic>
              <p:nvPicPr>
                <p:cNvPr id="44"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5"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sz="1800">
                    <a:ea typeface="+mn-ea"/>
                  </a:endParaRPr>
                </a:p>
              </p:txBody>
            </p:sp>
          </p:grpSp>
          <p:grpSp>
            <p:nvGrpSpPr>
              <p:cNvPr id="38" name="Group 198"/>
              <p:cNvGrpSpPr>
                <a:grpSpLocks/>
              </p:cNvGrpSpPr>
              <p:nvPr/>
            </p:nvGrpSpPr>
            <p:grpSpPr bwMode="auto">
              <a:xfrm>
                <a:off x="0" y="198438"/>
                <a:ext cx="1057275" cy="1143000"/>
                <a:chOff x="0" y="1039"/>
                <a:chExt cx="2681" cy="2897"/>
              </a:xfrm>
            </p:grpSpPr>
            <p:pic>
              <p:nvPicPr>
                <p:cNvPr id="42" name="Picture 199" descr="pan01"/>
                <p:cNvPicPr>
                  <a:picLocks noChangeAspect="1" noChangeArrowheads="1"/>
                </p:cNvPicPr>
                <p:nvPr/>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3" name="Freeform 200"/>
                <p:cNvSpPr>
                  <a:spLocks/>
                </p:cNvSpPr>
                <p:nvPr/>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sz="1800">
                    <a:ea typeface="+mn-ea"/>
                  </a:endParaRPr>
                </a:p>
              </p:txBody>
            </p:sp>
          </p:grpSp>
          <p:grpSp>
            <p:nvGrpSpPr>
              <p:cNvPr id="39" name="Group 201"/>
              <p:cNvGrpSpPr>
                <a:grpSpLocks/>
              </p:cNvGrpSpPr>
              <p:nvPr/>
            </p:nvGrpSpPr>
            <p:grpSpPr bwMode="auto">
              <a:xfrm>
                <a:off x="-1588" y="-26988"/>
                <a:ext cx="933451" cy="1239838"/>
                <a:chOff x="-7" y="240"/>
                <a:chExt cx="2407" cy="3199"/>
              </a:xfrm>
            </p:grpSpPr>
            <p:pic>
              <p:nvPicPr>
                <p:cNvPr id="40" name="Picture 202" descr="pan01"/>
                <p:cNvPicPr>
                  <a:picLocks noChangeAspect="1" noChangeArrowheads="1"/>
                </p:cNvPicPr>
                <p:nvPr/>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1" name="Freeform 203"/>
                <p:cNvSpPr>
                  <a:spLocks/>
                </p:cNvSpPr>
                <p:nvPr/>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sz="1800">
                    <a:ea typeface="+mn-ea"/>
                  </a:endParaRPr>
                </a:p>
              </p:txBody>
            </p:sp>
          </p:grpSp>
        </p:grpSp>
      </p:grpSp>
      <p:sp>
        <p:nvSpPr>
          <p:cNvPr id="2" name="标题 1"/>
          <p:cNvSpPr>
            <a:spLocks noGrp="1"/>
          </p:cNvSpPr>
          <p:nvPr>
            <p:ph type="title"/>
          </p:nvPr>
        </p:nvSpPr>
        <p:spPr/>
        <p:txBody>
          <a:bodyPr/>
          <a:lstStyle/>
          <a:p>
            <a:r>
              <a:rPr lang="zh-CN" altLang="en-US"/>
              <a:t>单击此处编辑母版标题样式</a:t>
            </a:r>
            <a:endParaRPr lang="zh-CN" altLang="en-US" dirty="0"/>
          </a:p>
        </p:txBody>
      </p:sp>
    </p:spTree>
    <p:extLst>
      <p:ext uri="{BB962C8B-B14F-4D97-AF65-F5344CB8AC3E}">
        <p14:creationId xmlns:p14="http://schemas.microsoft.com/office/powerpoint/2010/main" val="3341985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showMasterPhAnim="0" preserve="1">
  <p:cSld name="节标题">
    <p:spTree>
      <p:nvGrpSpPr>
        <p:cNvPr id="1" name=""/>
        <p:cNvGrpSpPr/>
        <p:nvPr/>
      </p:nvGrpSpPr>
      <p:grpSpPr>
        <a:xfrm>
          <a:off x="0" y="0"/>
          <a:ext cx="0" cy="0"/>
          <a:chOff x="0" y="0"/>
          <a:chExt cx="0" cy="0"/>
        </a:xfrm>
      </p:grpSpPr>
      <p:sp>
        <p:nvSpPr>
          <p:cNvPr id="4" name="Rectangle 153"/>
          <p:cNvSpPr>
            <a:spLocks noChangeArrowheads="1"/>
          </p:cNvSpPr>
          <p:nvPr/>
        </p:nvSpPr>
        <p:spPr bwMode="gray">
          <a:xfrm>
            <a:off x="101727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 name="Rectangle 154"/>
          <p:cNvSpPr>
            <a:spLocks noChangeArrowheads="1"/>
          </p:cNvSpPr>
          <p:nvPr/>
        </p:nvSpPr>
        <p:spPr bwMode="gray">
          <a:xfrm>
            <a:off x="94847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6" name="Rectangle 155"/>
          <p:cNvSpPr>
            <a:spLocks noChangeArrowheads="1"/>
          </p:cNvSpPr>
          <p:nvPr/>
        </p:nvSpPr>
        <p:spPr bwMode="gray">
          <a:xfrm>
            <a:off x="115019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7" name="Rectangle 156"/>
          <p:cNvSpPr>
            <a:spLocks noChangeArrowheads="1"/>
          </p:cNvSpPr>
          <p:nvPr/>
        </p:nvSpPr>
        <p:spPr bwMode="gray">
          <a:xfrm>
            <a:off x="61002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8" name="Rectangle 157"/>
          <p:cNvSpPr>
            <a:spLocks noChangeArrowheads="1"/>
          </p:cNvSpPr>
          <p:nvPr/>
        </p:nvSpPr>
        <p:spPr bwMode="gray">
          <a:xfrm>
            <a:off x="74676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9" name="Rectangle 158"/>
          <p:cNvSpPr>
            <a:spLocks noChangeArrowheads="1"/>
          </p:cNvSpPr>
          <p:nvPr/>
        </p:nvSpPr>
        <p:spPr bwMode="gray">
          <a:xfrm>
            <a:off x="6777567"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0" name="Rectangle 159"/>
          <p:cNvSpPr>
            <a:spLocks noChangeArrowheads="1"/>
          </p:cNvSpPr>
          <p:nvPr/>
        </p:nvSpPr>
        <p:spPr bwMode="gray">
          <a:xfrm>
            <a:off x="8130118" y="5440364"/>
            <a:ext cx="679449"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 name="Rectangle 161"/>
          <p:cNvSpPr>
            <a:spLocks noChangeArrowheads="1"/>
          </p:cNvSpPr>
          <p:nvPr/>
        </p:nvSpPr>
        <p:spPr bwMode="gray">
          <a:xfrm>
            <a:off x="8807451" y="4972051"/>
            <a:ext cx="675216"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 name="Rectangle 162"/>
          <p:cNvSpPr>
            <a:spLocks noChangeArrowheads="1"/>
          </p:cNvSpPr>
          <p:nvPr/>
        </p:nvSpPr>
        <p:spPr bwMode="gray">
          <a:xfrm>
            <a:off x="10164234" y="4972051"/>
            <a:ext cx="675217"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3" name="Rectangle 163"/>
          <p:cNvSpPr>
            <a:spLocks noChangeArrowheads="1"/>
          </p:cNvSpPr>
          <p:nvPr/>
        </p:nvSpPr>
        <p:spPr bwMode="gray">
          <a:xfrm>
            <a:off x="11504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4" name="Rectangle 164"/>
          <p:cNvSpPr>
            <a:spLocks noChangeArrowheads="1"/>
          </p:cNvSpPr>
          <p:nvPr/>
        </p:nvSpPr>
        <p:spPr bwMode="gray">
          <a:xfrm>
            <a:off x="7467601"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5" name="Rectangle 165"/>
          <p:cNvSpPr>
            <a:spLocks noChangeArrowheads="1"/>
          </p:cNvSpPr>
          <p:nvPr/>
        </p:nvSpPr>
        <p:spPr bwMode="gray">
          <a:xfrm>
            <a:off x="10837334" y="6386514"/>
            <a:ext cx="67521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6" name="Rectangle 166"/>
          <p:cNvSpPr>
            <a:spLocks noChangeArrowheads="1"/>
          </p:cNvSpPr>
          <p:nvPr/>
        </p:nvSpPr>
        <p:spPr bwMode="gray">
          <a:xfrm>
            <a:off x="6788151"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7" name="Rectangle 168"/>
          <p:cNvSpPr>
            <a:spLocks noChangeArrowheads="1"/>
          </p:cNvSpPr>
          <p:nvPr/>
        </p:nvSpPr>
        <p:spPr bwMode="gray">
          <a:xfrm>
            <a:off x="5425018" y="6386514"/>
            <a:ext cx="679449"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8" name="Rectangle 170"/>
          <p:cNvSpPr>
            <a:spLocks noChangeArrowheads="1"/>
          </p:cNvSpPr>
          <p:nvPr/>
        </p:nvSpPr>
        <p:spPr bwMode="gray">
          <a:xfrm>
            <a:off x="6100234" y="4965700"/>
            <a:ext cx="675217"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9" name="Rectangle 171"/>
          <p:cNvSpPr>
            <a:spLocks noChangeArrowheads="1"/>
          </p:cNvSpPr>
          <p:nvPr/>
        </p:nvSpPr>
        <p:spPr bwMode="gray">
          <a:xfrm>
            <a:off x="9484784" y="6384925"/>
            <a:ext cx="677333"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0" name="Rectangle 173"/>
          <p:cNvSpPr>
            <a:spLocks noChangeArrowheads="1"/>
          </p:cNvSpPr>
          <p:nvPr/>
        </p:nvSpPr>
        <p:spPr bwMode="gray">
          <a:xfrm>
            <a:off x="47413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1" name="Rectangle 174"/>
          <p:cNvSpPr>
            <a:spLocks noChangeArrowheads="1"/>
          </p:cNvSpPr>
          <p:nvPr/>
        </p:nvSpPr>
        <p:spPr bwMode="gray">
          <a:xfrm>
            <a:off x="4051301" y="5440364"/>
            <a:ext cx="67521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2" name="Rectangle 176"/>
          <p:cNvSpPr>
            <a:spLocks noChangeArrowheads="1"/>
          </p:cNvSpPr>
          <p:nvPr/>
        </p:nvSpPr>
        <p:spPr bwMode="gray">
          <a:xfrm>
            <a:off x="4741334"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3" name="Rectangle 182"/>
          <p:cNvSpPr>
            <a:spLocks noChangeArrowheads="1"/>
          </p:cNvSpPr>
          <p:nvPr/>
        </p:nvSpPr>
        <p:spPr bwMode="gray">
          <a:xfrm>
            <a:off x="33866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4" name="Rectangle 183"/>
          <p:cNvSpPr>
            <a:spLocks noChangeArrowheads="1"/>
          </p:cNvSpPr>
          <p:nvPr/>
        </p:nvSpPr>
        <p:spPr bwMode="gray">
          <a:xfrm>
            <a:off x="26987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5" name="Rectangle 184"/>
          <p:cNvSpPr>
            <a:spLocks noChangeArrowheads="1"/>
          </p:cNvSpPr>
          <p:nvPr/>
        </p:nvSpPr>
        <p:spPr bwMode="gray">
          <a:xfrm>
            <a:off x="6815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6" name="Rectangle 185"/>
          <p:cNvSpPr>
            <a:spLocks noChangeArrowheads="1"/>
          </p:cNvSpPr>
          <p:nvPr/>
        </p:nvSpPr>
        <p:spPr bwMode="gray">
          <a:xfrm>
            <a:off x="63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7" name="Rectangle 186"/>
          <p:cNvSpPr>
            <a:spLocks noChangeArrowheads="1"/>
          </p:cNvSpPr>
          <p:nvPr/>
        </p:nvSpPr>
        <p:spPr bwMode="gray">
          <a:xfrm>
            <a:off x="13440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8" name="Rectangle 187"/>
          <p:cNvSpPr>
            <a:spLocks noChangeArrowheads="1"/>
          </p:cNvSpPr>
          <p:nvPr/>
        </p:nvSpPr>
        <p:spPr bwMode="gray">
          <a:xfrm>
            <a:off x="2019300"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9" name="Rectangle 188"/>
          <p:cNvSpPr>
            <a:spLocks noChangeArrowheads="1"/>
          </p:cNvSpPr>
          <p:nvPr/>
        </p:nvSpPr>
        <p:spPr bwMode="gray">
          <a:xfrm>
            <a:off x="3376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0" name="Rectangle 189"/>
          <p:cNvSpPr>
            <a:spLocks noChangeArrowheads="1"/>
          </p:cNvSpPr>
          <p:nvPr/>
        </p:nvSpPr>
        <p:spPr bwMode="gray">
          <a:xfrm>
            <a:off x="681568"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1" name="Rectangle 190"/>
          <p:cNvSpPr>
            <a:spLocks noChangeArrowheads="1"/>
          </p:cNvSpPr>
          <p:nvPr/>
        </p:nvSpPr>
        <p:spPr bwMode="gray">
          <a:xfrm>
            <a:off x="16934"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2" name="Rectangle 191"/>
          <p:cNvSpPr>
            <a:spLocks noChangeArrowheads="1"/>
          </p:cNvSpPr>
          <p:nvPr/>
        </p:nvSpPr>
        <p:spPr bwMode="gray">
          <a:xfrm>
            <a:off x="1354667"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3" name="Rectangle 192"/>
          <p:cNvSpPr>
            <a:spLocks noChangeArrowheads="1"/>
          </p:cNvSpPr>
          <p:nvPr/>
        </p:nvSpPr>
        <p:spPr bwMode="gray">
          <a:xfrm>
            <a:off x="2698751" y="6384925"/>
            <a:ext cx="675216"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46" name="Rectangle 152"/>
          <p:cNvSpPr>
            <a:spLocks noChangeArrowheads="1"/>
          </p:cNvSpPr>
          <p:nvPr/>
        </p:nvSpPr>
        <p:spPr bwMode="gray">
          <a:xfrm>
            <a:off x="2029884" y="5918200"/>
            <a:ext cx="675216"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7" name="Rectangle 152"/>
          <p:cNvSpPr>
            <a:spLocks noChangeArrowheads="1"/>
          </p:cNvSpPr>
          <p:nvPr/>
        </p:nvSpPr>
        <p:spPr bwMode="gray">
          <a:xfrm>
            <a:off x="6094032" y="5918200"/>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8" name="Rectangle 152"/>
          <p:cNvSpPr>
            <a:spLocks noChangeArrowheads="1"/>
          </p:cNvSpPr>
          <p:nvPr/>
        </p:nvSpPr>
        <p:spPr bwMode="gray">
          <a:xfrm>
            <a:off x="10157884" y="5918200"/>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9" name="Rectangle 154"/>
          <p:cNvSpPr>
            <a:spLocks noChangeArrowheads="1"/>
          </p:cNvSpPr>
          <p:nvPr/>
        </p:nvSpPr>
        <p:spPr bwMode="gray">
          <a:xfrm>
            <a:off x="10847918"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0" name="Rectangle 152"/>
          <p:cNvSpPr>
            <a:spLocks noChangeArrowheads="1"/>
          </p:cNvSpPr>
          <p:nvPr/>
        </p:nvSpPr>
        <p:spPr bwMode="gray">
          <a:xfrm>
            <a:off x="8128034" y="6388124"/>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1" name="组合 76"/>
          <p:cNvGrpSpPr>
            <a:grpSpLocks/>
          </p:cNvGrpSpPr>
          <p:nvPr/>
        </p:nvGrpSpPr>
        <p:grpSpPr bwMode="auto">
          <a:xfrm>
            <a:off x="6756400" y="5918200"/>
            <a:ext cx="5435600" cy="939800"/>
            <a:chOff x="5067300" y="5918200"/>
            <a:chExt cx="4076700" cy="939800"/>
          </a:xfrm>
        </p:grpSpPr>
        <p:sp>
          <p:nvSpPr>
            <p:cNvPr id="52"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3"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4"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5"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6"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7"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58" name="Rectangle 152"/>
          <p:cNvSpPr>
            <a:spLocks noChangeArrowheads="1"/>
          </p:cNvSpPr>
          <p:nvPr/>
        </p:nvSpPr>
        <p:spPr bwMode="gray">
          <a:xfrm>
            <a:off x="4061884" y="6383338"/>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9" name="组合 75"/>
          <p:cNvGrpSpPr>
            <a:grpSpLocks/>
          </p:cNvGrpSpPr>
          <p:nvPr/>
        </p:nvGrpSpPr>
        <p:grpSpPr bwMode="auto">
          <a:xfrm>
            <a:off x="668867" y="5910264"/>
            <a:ext cx="5429251" cy="947737"/>
            <a:chOff x="501650" y="5910263"/>
            <a:chExt cx="4071938" cy="947761"/>
          </a:xfrm>
        </p:grpSpPr>
        <p:sp>
          <p:nvSpPr>
            <p:cNvPr id="60" name="Rectangle 152"/>
            <p:cNvSpPr>
              <a:spLocks noChangeArrowheads="1"/>
            </p:cNvSpPr>
            <p:nvPr/>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1" name="Rectangle 152"/>
            <p:cNvSpPr>
              <a:spLocks noChangeArrowheads="1"/>
            </p:cNvSpPr>
            <p:nvPr/>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2" name="Rectangle 152"/>
            <p:cNvSpPr>
              <a:spLocks noChangeArrowheads="1"/>
            </p:cNvSpPr>
            <p:nvPr/>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3" name="Rectangle 152"/>
            <p:cNvSpPr>
              <a:spLocks noChangeArrowheads="1"/>
            </p:cNvSpPr>
            <p:nvPr/>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4" name="Rectangle 152"/>
            <p:cNvSpPr>
              <a:spLocks noChangeArrowheads="1"/>
            </p:cNvSpPr>
            <p:nvPr/>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5" name="Rectangle 152"/>
            <p:cNvSpPr>
              <a:spLocks noChangeArrowheads="1"/>
            </p:cNvSpPr>
            <p:nvPr/>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66" name="Rectangle 152"/>
          <p:cNvSpPr>
            <a:spLocks noChangeArrowheads="1"/>
          </p:cNvSpPr>
          <p:nvPr/>
        </p:nvSpPr>
        <p:spPr bwMode="gray">
          <a:xfrm>
            <a:off x="-8466" y="6388100"/>
            <a:ext cx="675217"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67" name="Rectangle 194"/>
          <p:cNvSpPr>
            <a:spLocks noChangeArrowheads="1"/>
          </p:cNvSpPr>
          <p:nvPr/>
        </p:nvSpPr>
        <p:spPr bwMode="gray">
          <a:xfrm>
            <a:off x="0" y="4357689"/>
            <a:ext cx="12192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sz="1800">
              <a:ea typeface="+mn-ea"/>
            </a:endParaRPr>
          </a:p>
        </p:txBody>
      </p:sp>
      <p:sp>
        <p:nvSpPr>
          <p:cNvPr id="68" name="Rectangle 4"/>
          <p:cNvSpPr>
            <a:spLocks noGrp="1" noChangeArrowheads="1"/>
          </p:cNvSpPr>
          <p:nvPr>
            <p:ph type="dt" sz="half" idx="10"/>
          </p:nvPr>
        </p:nvSpPr>
        <p:spPr>
          <a:xfrm>
            <a:off x="609600" y="6467476"/>
            <a:ext cx="2844800" cy="301625"/>
          </a:xfrm>
          <a:prstGeom prst="rect">
            <a:avLst/>
          </a:prstGeom>
        </p:spPr>
        <p:txBody>
          <a:bodyPr/>
          <a:lstStyle>
            <a:lvl1pPr>
              <a:defRPr>
                <a:ea typeface="+mn-ea"/>
              </a:defRPr>
            </a:lvl1pPr>
          </a:lstStyle>
          <a:p>
            <a:fld id="{F5280214-1D9B-4D6F-AC0D-5AE69130BB4F}" type="datetimeFigureOut">
              <a:rPr lang="zh-CN" altLang="en-US" smtClean="0"/>
              <a:t>2021/10/19</a:t>
            </a:fld>
            <a:endParaRPr lang="zh-CN" altLang="en-US"/>
          </a:p>
        </p:txBody>
      </p:sp>
      <p:sp>
        <p:nvSpPr>
          <p:cNvPr id="69" name="Rectangle 5"/>
          <p:cNvSpPr>
            <a:spLocks noGrp="1" noChangeArrowheads="1"/>
          </p:cNvSpPr>
          <p:nvPr>
            <p:ph type="ftr" sz="quarter" idx="11"/>
          </p:nvPr>
        </p:nvSpPr>
        <p:spPr>
          <a:xfrm>
            <a:off x="4165600" y="6467476"/>
            <a:ext cx="3860800" cy="301625"/>
          </a:xfrm>
          <a:prstGeom prst="rect">
            <a:avLst/>
          </a:prstGeom>
        </p:spPr>
        <p:txBody>
          <a:bodyPr/>
          <a:lstStyle>
            <a:lvl1pPr>
              <a:defRPr>
                <a:ea typeface="+mn-ea"/>
              </a:defRPr>
            </a:lvl1pPr>
          </a:lstStyle>
          <a:p>
            <a:endParaRPr lang="zh-CN" altLang="en-US"/>
          </a:p>
        </p:txBody>
      </p:sp>
      <p:sp>
        <p:nvSpPr>
          <p:cNvPr id="70" name="Rectangle 6"/>
          <p:cNvSpPr>
            <a:spLocks noGrp="1" noChangeArrowheads="1"/>
          </p:cNvSpPr>
          <p:nvPr>
            <p:ph type="sldNum" sz="quarter" idx="12"/>
          </p:nvPr>
        </p:nvSpPr>
        <p:spPr>
          <a:xfrm>
            <a:off x="8737600" y="6467476"/>
            <a:ext cx="2844800" cy="301625"/>
          </a:xfrm>
          <a:prstGeom prst="rect">
            <a:avLst/>
          </a:prstGeom>
        </p:spPr>
        <p:txBody>
          <a:bodyPr/>
          <a:lstStyle>
            <a:lvl1pPr>
              <a:defRPr>
                <a:ea typeface="+mn-ea"/>
              </a:defRPr>
            </a:lvl1pPr>
          </a:lstStyle>
          <a:p>
            <a:fld id="{029EB3A5-6633-4530-ABEB-AC4BCD72F314}" type="slidenum">
              <a:rPr lang="zh-CN" altLang="en-US" smtClean="0"/>
              <a:t>‹#›</a:t>
            </a:fld>
            <a:endParaRPr lang="zh-CN" altLang="en-US"/>
          </a:p>
        </p:txBody>
      </p:sp>
      <p:grpSp>
        <p:nvGrpSpPr>
          <p:cNvPr id="72" name="组合 76"/>
          <p:cNvGrpSpPr>
            <a:grpSpLocks/>
          </p:cNvGrpSpPr>
          <p:nvPr/>
        </p:nvGrpSpPr>
        <p:grpSpPr bwMode="auto">
          <a:xfrm>
            <a:off x="6756400" y="0"/>
            <a:ext cx="5435600" cy="939800"/>
            <a:chOff x="5067300" y="5918200"/>
            <a:chExt cx="4076700" cy="939800"/>
          </a:xfrm>
        </p:grpSpPr>
        <p:sp>
          <p:nvSpPr>
            <p:cNvPr id="73"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74"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75"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76"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77"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78"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grpSp>
        <p:nvGrpSpPr>
          <p:cNvPr id="86" name="组合 76"/>
          <p:cNvGrpSpPr>
            <a:grpSpLocks/>
          </p:cNvGrpSpPr>
          <p:nvPr/>
        </p:nvGrpSpPr>
        <p:grpSpPr bwMode="auto">
          <a:xfrm>
            <a:off x="0" y="0"/>
            <a:ext cx="5435600" cy="939800"/>
            <a:chOff x="5067300" y="5918200"/>
            <a:chExt cx="4076700" cy="939800"/>
          </a:xfrm>
        </p:grpSpPr>
        <p:sp>
          <p:nvSpPr>
            <p:cNvPr id="87"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88"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89"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90"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91"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92"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grpSp>
        <p:nvGrpSpPr>
          <p:cNvPr id="94" name="组合 76"/>
          <p:cNvGrpSpPr>
            <a:grpSpLocks/>
          </p:cNvGrpSpPr>
          <p:nvPr/>
        </p:nvGrpSpPr>
        <p:grpSpPr bwMode="auto">
          <a:xfrm>
            <a:off x="1327155" y="0"/>
            <a:ext cx="5435600" cy="939800"/>
            <a:chOff x="5067300" y="5918200"/>
            <a:chExt cx="4076700" cy="939800"/>
          </a:xfrm>
        </p:grpSpPr>
        <p:sp>
          <p:nvSpPr>
            <p:cNvPr id="95"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96"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97"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98"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99"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100"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grpSp>
        <p:nvGrpSpPr>
          <p:cNvPr id="101" name="组合 76"/>
          <p:cNvGrpSpPr>
            <a:grpSpLocks/>
          </p:cNvGrpSpPr>
          <p:nvPr/>
        </p:nvGrpSpPr>
        <p:grpSpPr bwMode="auto">
          <a:xfrm>
            <a:off x="5429245" y="-24"/>
            <a:ext cx="5435600" cy="939800"/>
            <a:chOff x="5067300" y="5918200"/>
            <a:chExt cx="4076700" cy="939800"/>
          </a:xfrm>
        </p:grpSpPr>
        <p:sp>
          <p:nvSpPr>
            <p:cNvPr id="102"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103"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104"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105"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106"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107"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Tree>
    <p:extLst>
      <p:ext uri="{BB962C8B-B14F-4D97-AF65-F5344CB8AC3E}">
        <p14:creationId xmlns:p14="http://schemas.microsoft.com/office/powerpoint/2010/main" val="2318329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showMasterPhAnim="0" type="twoObj" preserve="1">
  <p:cSld name="两栏内容">
    <p:spTree>
      <p:nvGrpSpPr>
        <p:cNvPr id="1" name=""/>
        <p:cNvGrpSpPr/>
        <p:nvPr/>
      </p:nvGrpSpPr>
      <p:grpSpPr>
        <a:xfrm>
          <a:off x="0" y="0"/>
          <a:ext cx="0" cy="0"/>
          <a:chOff x="0" y="0"/>
          <a:chExt cx="0" cy="0"/>
        </a:xfrm>
      </p:grpSpPr>
      <p:sp>
        <p:nvSpPr>
          <p:cNvPr id="5" name="Rectangle 153"/>
          <p:cNvSpPr>
            <a:spLocks noChangeArrowheads="1"/>
          </p:cNvSpPr>
          <p:nvPr/>
        </p:nvSpPr>
        <p:spPr bwMode="gray">
          <a:xfrm>
            <a:off x="101727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6" name="Rectangle 154"/>
          <p:cNvSpPr>
            <a:spLocks noChangeArrowheads="1"/>
          </p:cNvSpPr>
          <p:nvPr/>
        </p:nvSpPr>
        <p:spPr bwMode="gray">
          <a:xfrm>
            <a:off x="94847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7" name="Rectangle 155"/>
          <p:cNvSpPr>
            <a:spLocks noChangeArrowheads="1"/>
          </p:cNvSpPr>
          <p:nvPr/>
        </p:nvSpPr>
        <p:spPr bwMode="gray">
          <a:xfrm>
            <a:off x="115019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8" name="Rectangle 156"/>
          <p:cNvSpPr>
            <a:spLocks noChangeArrowheads="1"/>
          </p:cNvSpPr>
          <p:nvPr/>
        </p:nvSpPr>
        <p:spPr bwMode="gray">
          <a:xfrm>
            <a:off x="61002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9" name="Rectangle 157"/>
          <p:cNvSpPr>
            <a:spLocks noChangeArrowheads="1"/>
          </p:cNvSpPr>
          <p:nvPr/>
        </p:nvSpPr>
        <p:spPr bwMode="gray">
          <a:xfrm>
            <a:off x="74676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0" name="Rectangle 158"/>
          <p:cNvSpPr>
            <a:spLocks noChangeArrowheads="1"/>
          </p:cNvSpPr>
          <p:nvPr/>
        </p:nvSpPr>
        <p:spPr bwMode="gray">
          <a:xfrm>
            <a:off x="6777567"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 name="Rectangle 159"/>
          <p:cNvSpPr>
            <a:spLocks noChangeArrowheads="1"/>
          </p:cNvSpPr>
          <p:nvPr/>
        </p:nvSpPr>
        <p:spPr bwMode="gray">
          <a:xfrm>
            <a:off x="8130118" y="5440364"/>
            <a:ext cx="679449"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 name="Rectangle 161"/>
          <p:cNvSpPr>
            <a:spLocks noChangeArrowheads="1"/>
          </p:cNvSpPr>
          <p:nvPr/>
        </p:nvSpPr>
        <p:spPr bwMode="gray">
          <a:xfrm>
            <a:off x="8807451" y="4972051"/>
            <a:ext cx="675216"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3" name="Rectangle 162"/>
          <p:cNvSpPr>
            <a:spLocks noChangeArrowheads="1"/>
          </p:cNvSpPr>
          <p:nvPr/>
        </p:nvSpPr>
        <p:spPr bwMode="gray">
          <a:xfrm>
            <a:off x="10164234" y="4972051"/>
            <a:ext cx="675217"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4" name="Rectangle 163"/>
          <p:cNvSpPr>
            <a:spLocks noChangeArrowheads="1"/>
          </p:cNvSpPr>
          <p:nvPr/>
        </p:nvSpPr>
        <p:spPr bwMode="gray">
          <a:xfrm>
            <a:off x="11504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5" name="Rectangle 164"/>
          <p:cNvSpPr>
            <a:spLocks noChangeArrowheads="1"/>
          </p:cNvSpPr>
          <p:nvPr/>
        </p:nvSpPr>
        <p:spPr bwMode="gray">
          <a:xfrm>
            <a:off x="7467601"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6" name="Rectangle 165"/>
          <p:cNvSpPr>
            <a:spLocks noChangeArrowheads="1"/>
          </p:cNvSpPr>
          <p:nvPr/>
        </p:nvSpPr>
        <p:spPr bwMode="gray">
          <a:xfrm>
            <a:off x="10837334" y="6386514"/>
            <a:ext cx="67521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7" name="Rectangle 166"/>
          <p:cNvSpPr>
            <a:spLocks noChangeArrowheads="1"/>
          </p:cNvSpPr>
          <p:nvPr/>
        </p:nvSpPr>
        <p:spPr bwMode="gray">
          <a:xfrm>
            <a:off x="6788151"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8" name="Rectangle 168"/>
          <p:cNvSpPr>
            <a:spLocks noChangeArrowheads="1"/>
          </p:cNvSpPr>
          <p:nvPr/>
        </p:nvSpPr>
        <p:spPr bwMode="gray">
          <a:xfrm>
            <a:off x="5425018" y="6386514"/>
            <a:ext cx="679449"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9" name="Rectangle 170"/>
          <p:cNvSpPr>
            <a:spLocks noChangeArrowheads="1"/>
          </p:cNvSpPr>
          <p:nvPr/>
        </p:nvSpPr>
        <p:spPr bwMode="gray">
          <a:xfrm>
            <a:off x="6100234" y="4965700"/>
            <a:ext cx="675217"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0" name="Rectangle 171"/>
          <p:cNvSpPr>
            <a:spLocks noChangeArrowheads="1"/>
          </p:cNvSpPr>
          <p:nvPr/>
        </p:nvSpPr>
        <p:spPr bwMode="gray">
          <a:xfrm>
            <a:off x="9484784" y="6384925"/>
            <a:ext cx="677333"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1" name="Rectangle 173"/>
          <p:cNvSpPr>
            <a:spLocks noChangeArrowheads="1"/>
          </p:cNvSpPr>
          <p:nvPr/>
        </p:nvSpPr>
        <p:spPr bwMode="gray">
          <a:xfrm>
            <a:off x="47413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2" name="Rectangle 174"/>
          <p:cNvSpPr>
            <a:spLocks noChangeArrowheads="1"/>
          </p:cNvSpPr>
          <p:nvPr/>
        </p:nvSpPr>
        <p:spPr bwMode="gray">
          <a:xfrm>
            <a:off x="4051301" y="5440364"/>
            <a:ext cx="67521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3" name="Rectangle 176"/>
          <p:cNvSpPr>
            <a:spLocks noChangeArrowheads="1"/>
          </p:cNvSpPr>
          <p:nvPr/>
        </p:nvSpPr>
        <p:spPr bwMode="gray">
          <a:xfrm>
            <a:off x="4741334"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4" name="Rectangle 182"/>
          <p:cNvSpPr>
            <a:spLocks noChangeArrowheads="1"/>
          </p:cNvSpPr>
          <p:nvPr/>
        </p:nvSpPr>
        <p:spPr bwMode="gray">
          <a:xfrm>
            <a:off x="33866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5" name="Rectangle 183"/>
          <p:cNvSpPr>
            <a:spLocks noChangeArrowheads="1"/>
          </p:cNvSpPr>
          <p:nvPr/>
        </p:nvSpPr>
        <p:spPr bwMode="gray">
          <a:xfrm>
            <a:off x="26987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6" name="Rectangle 184"/>
          <p:cNvSpPr>
            <a:spLocks noChangeArrowheads="1"/>
          </p:cNvSpPr>
          <p:nvPr/>
        </p:nvSpPr>
        <p:spPr bwMode="gray">
          <a:xfrm>
            <a:off x="6815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7" name="Rectangle 185"/>
          <p:cNvSpPr>
            <a:spLocks noChangeArrowheads="1"/>
          </p:cNvSpPr>
          <p:nvPr/>
        </p:nvSpPr>
        <p:spPr bwMode="gray">
          <a:xfrm>
            <a:off x="63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8" name="Rectangle 186"/>
          <p:cNvSpPr>
            <a:spLocks noChangeArrowheads="1"/>
          </p:cNvSpPr>
          <p:nvPr/>
        </p:nvSpPr>
        <p:spPr bwMode="gray">
          <a:xfrm>
            <a:off x="13440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9" name="Rectangle 187"/>
          <p:cNvSpPr>
            <a:spLocks noChangeArrowheads="1"/>
          </p:cNvSpPr>
          <p:nvPr/>
        </p:nvSpPr>
        <p:spPr bwMode="gray">
          <a:xfrm>
            <a:off x="2019300"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0" name="Rectangle 188"/>
          <p:cNvSpPr>
            <a:spLocks noChangeArrowheads="1"/>
          </p:cNvSpPr>
          <p:nvPr/>
        </p:nvSpPr>
        <p:spPr bwMode="gray">
          <a:xfrm>
            <a:off x="3376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1" name="Rectangle 189"/>
          <p:cNvSpPr>
            <a:spLocks noChangeArrowheads="1"/>
          </p:cNvSpPr>
          <p:nvPr/>
        </p:nvSpPr>
        <p:spPr bwMode="gray">
          <a:xfrm>
            <a:off x="681568"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2" name="Rectangle 190"/>
          <p:cNvSpPr>
            <a:spLocks noChangeArrowheads="1"/>
          </p:cNvSpPr>
          <p:nvPr/>
        </p:nvSpPr>
        <p:spPr bwMode="gray">
          <a:xfrm>
            <a:off x="16934"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3" name="Rectangle 191"/>
          <p:cNvSpPr>
            <a:spLocks noChangeArrowheads="1"/>
          </p:cNvSpPr>
          <p:nvPr/>
        </p:nvSpPr>
        <p:spPr bwMode="gray">
          <a:xfrm>
            <a:off x="1354667"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4" name="Rectangle 192"/>
          <p:cNvSpPr>
            <a:spLocks noChangeArrowheads="1"/>
          </p:cNvSpPr>
          <p:nvPr/>
        </p:nvSpPr>
        <p:spPr bwMode="gray">
          <a:xfrm>
            <a:off x="2698751" y="6384925"/>
            <a:ext cx="675216"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grpSp>
        <p:nvGrpSpPr>
          <p:cNvPr id="35" name="组合 86"/>
          <p:cNvGrpSpPr>
            <a:grpSpLocks/>
          </p:cNvGrpSpPr>
          <p:nvPr/>
        </p:nvGrpSpPr>
        <p:grpSpPr bwMode="auto">
          <a:xfrm>
            <a:off x="-2117" y="-26988"/>
            <a:ext cx="12194117" cy="1674813"/>
            <a:chOff x="-1588" y="-26988"/>
            <a:chExt cx="9145588" cy="1674813"/>
          </a:xfrm>
        </p:grpSpPr>
        <p:pic>
          <p:nvPicPr>
            <p:cNvPr id="36" name="图片 65" descr="标题.jpg"/>
            <p:cNvPicPr>
              <a:picLocks noChangeAspect="1"/>
            </p:cNvPicPr>
            <p:nvPr/>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7" name="组合 64"/>
            <p:cNvGrpSpPr>
              <a:grpSpLocks/>
            </p:cNvGrpSpPr>
            <p:nvPr/>
          </p:nvGrpSpPr>
          <p:grpSpPr bwMode="auto">
            <a:xfrm>
              <a:off x="-1588" y="-26987"/>
              <a:ext cx="1287463" cy="1674813"/>
              <a:chOff x="-1588" y="-26988"/>
              <a:chExt cx="1158876" cy="1508126"/>
            </a:xfrm>
          </p:grpSpPr>
          <p:grpSp>
            <p:nvGrpSpPr>
              <p:cNvPr id="38" name="Group 195"/>
              <p:cNvGrpSpPr>
                <a:grpSpLocks/>
              </p:cNvGrpSpPr>
              <p:nvPr/>
            </p:nvGrpSpPr>
            <p:grpSpPr bwMode="auto">
              <a:xfrm>
                <a:off x="0" y="357188"/>
                <a:ext cx="1157288" cy="1123950"/>
                <a:chOff x="-9" y="1395"/>
                <a:chExt cx="2985" cy="2898"/>
              </a:xfrm>
            </p:grpSpPr>
            <p:pic>
              <p:nvPicPr>
                <p:cNvPr id="45"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6"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sz="1800">
                    <a:ea typeface="+mn-ea"/>
                  </a:endParaRPr>
                </a:p>
              </p:txBody>
            </p:sp>
          </p:grpSp>
          <p:grpSp>
            <p:nvGrpSpPr>
              <p:cNvPr id="39" name="Group 198"/>
              <p:cNvGrpSpPr>
                <a:grpSpLocks/>
              </p:cNvGrpSpPr>
              <p:nvPr/>
            </p:nvGrpSpPr>
            <p:grpSpPr bwMode="auto">
              <a:xfrm>
                <a:off x="0" y="198438"/>
                <a:ext cx="1057275" cy="1143000"/>
                <a:chOff x="0" y="1039"/>
                <a:chExt cx="2681" cy="2897"/>
              </a:xfrm>
            </p:grpSpPr>
            <p:pic>
              <p:nvPicPr>
                <p:cNvPr id="43" name="Picture 199" descr="pan01"/>
                <p:cNvPicPr>
                  <a:picLocks noChangeAspect="1" noChangeArrowheads="1"/>
                </p:cNvPicPr>
                <p:nvPr/>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4" name="Freeform 200"/>
                <p:cNvSpPr>
                  <a:spLocks/>
                </p:cNvSpPr>
                <p:nvPr/>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sz="1800">
                    <a:ea typeface="+mn-ea"/>
                  </a:endParaRPr>
                </a:p>
              </p:txBody>
            </p:sp>
          </p:grpSp>
          <p:grpSp>
            <p:nvGrpSpPr>
              <p:cNvPr id="40" name="Group 201"/>
              <p:cNvGrpSpPr>
                <a:grpSpLocks/>
              </p:cNvGrpSpPr>
              <p:nvPr/>
            </p:nvGrpSpPr>
            <p:grpSpPr bwMode="auto">
              <a:xfrm>
                <a:off x="-1588" y="-26988"/>
                <a:ext cx="933451" cy="1239838"/>
                <a:chOff x="-7" y="240"/>
                <a:chExt cx="2407" cy="3199"/>
              </a:xfrm>
            </p:grpSpPr>
            <p:pic>
              <p:nvPicPr>
                <p:cNvPr id="41" name="Picture 202" descr="pan01"/>
                <p:cNvPicPr>
                  <a:picLocks noChangeAspect="1" noChangeArrowheads="1"/>
                </p:cNvPicPr>
                <p:nvPr/>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2" name="Freeform 203"/>
                <p:cNvSpPr>
                  <a:spLocks/>
                </p:cNvSpPr>
                <p:nvPr/>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sz="1800">
                    <a:ea typeface="+mn-ea"/>
                  </a:endParaRPr>
                </a:p>
              </p:txBody>
            </p:sp>
          </p:grpSp>
        </p:grpSp>
      </p:grpSp>
      <p:sp>
        <p:nvSpPr>
          <p:cNvPr id="47" name="Rectangle 152"/>
          <p:cNvSpPr>
            <a:spLocks noChangeArrowheads="1"/>
          </p:cNvSpPr>
          <p:nvPr/>
        </p:nvSpPr>
        <p:spPr bwMode="gray">
          <a:xfrm>
            <a:off x="2029884" y="5918200"/>
            <a:ext cx="675216"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8" name="Rectangle 152"/>
          <p:cNvSpPr>
            <a:spLocks noChangeArrowheads="1"/>
          </p:cNvSpPr>
          <p:nvPr/>
        </p:nvSpPr>
        <p:spPr bwMode="gray">
          <a:xfrm>
            <a:off x="6094032" y="5918200"/>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9" name="Rectangle 152"/>
          <p:cNvSpPr>
            <a:spLocks noChangeArrowheads="1"/>
          </p:cNvSpPr>
          <p:nvPr/>
        </p:nvSpPr>
        <p:spPr bwMode="gray">
          <a:xfrm>
            <a:off x="10157884" y="5918200"/>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50" name="Rectangle 154"/>
          <p:cNvSpPr>
            <a:spLocks noChangeArrowheads="1"/>
          </p:cNvSpPr>
          <p:nvPr/>
        </p:nvSpPr>
        <p:spPr bwMode="gray">
          <a:xfrm>
            <a:off x="10847918"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1" name="Rectangle 152"/>
          <p:cNvSpPr>
            <a:spLocks noChangeArrowheads="1"/>
          </p:cNvSpPr>
          <p:nvPr/>
        </p:nvSpPr>
        <p:spPr bwMode="gray">
          <a:xfrm>
            <a:off x="8128034" y="6388124"/>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2" name="组合 76"/>
          <p:cNvGrpSpPr>
            <a:grpSpLocks/>
          </p:cNvGrpSpPr>
          <p:nvPr/>
        </p:nvGrpSpPr>
        <p:grpSpPr bwMode="auto">
          <a:xfrm>
            <a:off x="6756400" y="5918200"/>
            <a:ext cx="5435600" cy="939800"/>
            <a:chOff x="5067300" y="5918200"/>
            <a:chExt cx="4076700" cy="939800"/>
          </a:xfrm>
        </p:grpSpPr>
        <p:sp>
          <p:nvSpPr>
            <p:cNvPr id="53"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4"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5"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6"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7"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8"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59" name="Rectangle 152"/>
          <p:cNvSpPr>
            <a:spLocks noChangeArrowheads="1"/>
          </p:cNvSpPr>
          <p:nvPr/>
        </p:nvSpPr>
        <p:spPr bwMode="gray">
          <a:xfrm>
            <a:off x="4061884" y="6383338"/>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60" name="组合 75"/>
          <p:cNvGrpSpPr>
            <a:grpSpLocks/>
          </p:cNvGrpSpPr>
          <p:nvPr/>
        </p:nvGrpSpPr>
        <p:grpSpPr bwMode="auto">
          <a:xfrm>
            <a:off x="668867" y="5910264"/>
            <a:ext cx="5429251" cy="947737"/>
            <a:chOff x="501650" y="5910263"/>
            <a:chExt cx="4071938" cy="947761"/>
          </a:xfrm>
        </p:grpSpPr>
        <p:sp>
          <p:nvSpPr>
            <p:cNvPr id="61" name="Rectangle 152"/>
            <p:cNvSpPr>
              <a:spLocks noChangeArrowheads="1"/>
            </p:cNvSpPr>
            <p:nvPr/>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2" name="Rectangle 152"/>
            <p:cNvSpPr>
              <a:spLocks noChangeArrowheads="1"/>
            </p:cNvSpPr>
            <p:nvPr/>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3" name="Rectangle 152"/>
            <p:cNvSpPr>
              <a:spLocks noChangeArrowheads="1"/>
            </p:cNvSpPr>
            <p:nvPr/>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4" name="Rectangle 152"/>
            <p:cNvSpPr>
              <a:spLocks noChangeArrowheads="1"/>
            </p:cNvSpPr>
            <p:nvPr/>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5" name="Rectangle 152"/>
            <p:cNvSpPr>
              <a:spLocks noChangeArrowheads="1"/>
            </p:cNvSpPr>
            <p:nvPr/>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6" name="Rectangle 152"/>
            <p:cNvSpPr>
              <a:spLocks noChangeArrowheads="1"/>
            </p:cNvSpPr>
            <p:nvPr/>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67" name="Rectangle 152"/>
          <p:cNvSpPr>
            <a:spLocks noChangeArrowheads="1"/>
          </p:cNvSpPr>
          <p:nvPr/>
        </p:nvSpPr>
        <p:spPr bwMode="gray">
          <a:xfrm>
            <a:off x="-8466" y="6388100"/>
            <a:ext cx="675217"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68" name="Rectangle 194"/>
          <p:cNvSpPr>
            <a:spLocks noChangeArrowheads="1"/>
          </p:cNvSpPr>
          <p:nvPr/>
        </p:nvSpPr>
        <p:spPr bwMode="gray">
          <a:xfrm>
            <a:off x="0" y="4357689"/>
            <a:ext cx="12192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sz="1800">
              <a:ea typeface="+mn-ea"/>
            </a:endParaRPr>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3848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97600" y="1600200"/>
            <a:ext cx="53848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9" name="Rectangle 4"/>
          <p:cNvSpPr>
            <a:spLocks noGrp="1" noChangeArrowheads="1"/>
          </p:cNvSpPr>
          <p:nvPr>
            <p:ph type="dt" sz="half" idx="10"/>
          </p:nvPr>
        </p:nvSpPr>
        <p:spPr>
          <a:xfrm>
            <a:off x="609600" y="6467476"/>
            <a:ext cx="2844800" cy="301625"/>
          </a:xfrm>
          <a:prstGeom prst="rect">
            <a:avLst/>
          </a:prstGeom>
        </p:spPr>
        <p:txBody>
          <a:bodyPr/>
          <a:lstStyle>
            <a:lvl1pPr>
              <a:defRPr>
                <a:ea typeface="+mn-ea"/>
              </a:defRPr>
            </a:lvl1pPr>
          </a:lstStyle>
          <a:p>
            <a:fld id="{F5280214-1D9B-4D6F-AC0D-5AE69130BB4F}" type="datetimeFigureOut">
              <a:rPr lang="zh-CN" altLang="en-US" smtClean="0"/>
              <a:t>2021/10/19</a:t>
            </a:fld>
            <a:endParaRPr lang="zh-CN" altLang="en-US"/>
          </a:p>
        </p:txBody>
      </p:sp>
      <p:sp>
        <p:nvSpPr>
          <p:cNvPr id="70" name="Rectangle 5"/>
          <p:cNvSpPr>
            <a:spLocks noGrp="1" noChangeArrowheads="1"/>
          </p:cNvSpPr>
          <p:nvPr>
            <p:ph type="ftr" sz="quarter" idx="11"/>
          </p:nvPr>
        </p:nvSpPr>
        <p:spPr>
          <a:xfrm>
            <a:off x="4165600" y="6467476"/>
            <a:ext cx="3860800" cy="301625"/>
          </a:xfrm>
          <a:prstGeom prst="rect">
            <a:avLst/>
          </a:prstGeom>
        </p:spPr>
        <p:txBody>
          <a:bodyPr/>
          <a:lstStyle>
            <a:lvl1pPr>
              <a:defRPr>
                <a:ea typeface="+mn-ea"/>
              </a:defRPr>
            </a:lvl1pPr>
          </a:lstStyle>
          <a:p>
            <a:endParaRPr lang="zh-CN" altLang="en-US"/>
          </a:p>
        </p:txBody>
      </p:sp>
      <p:sp>
        <p:nvSpPr>
          <p:cNvPr id="71" name="Rectangle 6"/>
          <p:cNvSpPr>
            <a:spLocks noGrp="1" noChangeArrowheads="1"/>
          </p:cNvSpPr>
          <p:nvPr>
            <p:ph type="sldNum" sz="quarter" idx="12"/>
          </p:nvPr>
        </p:nvSpPr>
        <p:spPr>
          <a:xfrm>
            <a:off x="8737600" y="6467476"/>
            <a:ext cx="2844800" cy="301625"/>
          </a:xfrm>
          <a:prstGeom prst="rect">
            <a:avLst/>
          </a:prstGeom>
        </p:spPr>
        <p:txBody>
          <a:bodyPr/>
          <a:lstStyle>
            <a:lvl1pPr>
              <a:defRPr>
                <a:ea typeface="+mn-ea"/>
              </a:defRPr>
            </a:lvl1pPr>
          </a:lstStyle>
          <a:p>
            <a:fld id="{029EB3A5-6633-4530-ABEB-AC4BCD72F314}" type="slidenum">
              <a:rPr lang="zh-CN" altLang="en-US" smtClean="0"/>
              <a:t>‹#›</a:t>
            </a:fld>
            <a:endParaRPr lang="zh-CN" altLang="en-US"/>
          </a:p>
        </p:txBody>
      </p:sp>
    </p:spTree>
    <p:extLst>
      <p:ext uri="{BB962C8B-B14F-4D97-AF65-F5344CB8AC3E}">
        <p14:creationId xmlns:p14="http://schemas.microsoft.com/office/powerpoint/2010/main" val="2143951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showMasterPhAnim="0" type="twoTxTwoObj" preserve="1">
  <p:cSld name="比较">
    <p:spTree>
      <p:nvGrpSpPr>
        <p:cNvPr id="1" name=""/>
        <p:cNvGrpSpPr/>
        <p:nvPr/>
      </p:nvGrpSpPr>
      <p:grpSpPr>
        <a:xfrm>
          <a:off x="0" y="0"/>
          <a:ext cx="0" cy="0"/>
          <a:chOff x="0" y="0"/>
          <a:chExt cx="0" cy="0"/>
        </a:xfrm>
      </p:grpSpPr>
      <p:sp>
        <p:nvSpPr>
          <p:cNvPr id="7" name="Rectangle 153"/>
          <p:cNvSpPr>
            <a:spLocks noChangeArrowheads="1"/>
          </p:cNvSpPr>
          <p:nvPr/>
        </p:nvSpPr>
        <p:spPr bwMode="gray">
          <a:xfrm>
            <a:off x="101727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8" name="Rectangle 154"/>
          <p:cNvSpPr>
            <a:spLocks noChangeArrowheads="1"/>
          </p:cNvSpPr>
          <p:nvPr/>
        </p:nvSpPr>
        <p:spPr bwMode="gray">
          <a:xfrm>
            <a:off x="94847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9" name="Rectangle 155"/>
          <p:cNvSpPr>
            <a:spLocks noChangeArrowheads="1"/>
          </p:cNvSpPr>
          <p:nvPr/>
        </p:nvSpPr>
        <p:spPr bwMode="gray">
          <a:xfrm>
            <a:off x="115019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0" name="Rectangle 156"/>
          <p:cNvSpPr>
            <a:spLocks noChangeArrowheads="1"/>
          </p:cNvSpPr>
          <p:nvPr/>
        </p:nvSpPr>
        <p:spPr bwMode="gray">
          <a:xfrm>
            <a:off x="61002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 name="Rectangle 157"/>
          <p:cNvSpPr>
            <a:spLocks noChangeArrowheads="1"/>
          </p:cNvSpPr>
          <p:nvPr/>
        </p:nvSpPr>
        <p:spPr bwMode="gray">
          <a:xfrm>
            <a:off x="74676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 name="Rectangle 158"/>
          <p:cNvSpPr>
            <a:spLocks noChangeArrowheads="1"/>
          </p:cNvSpPr>
          <p:nvPr/>
        </p:nvSpPr>
        <p:spPr bwMode="gray">
          <a:xfrm>
            <a:off x="6777567"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3" name="Rectangle 159"/>
          <p:cNvSpPr>
            <a:spLocks noChangeArrowheads="1"/>
          </p:cNvSpPr>
          <p:nvPr/>
        </p:nvSpPr>
        <p:spPr bwMode="gray">
          <a:xfrm>
            <a:off x="8130118" y="5440364"/>
            <a:ext cx="679449"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4" name="Rectangle 161"/>
          <p:cNvSpPr>
            <a:spLocks noChangeArrowheads="1"/>
          </p:cNvSpPr>
          <p:nvPr/>
        </p:nvSpPr>
        <p:spPr bwMode="gray">
          <a:xfrm>
            <a:off x="8807451" y="4972051"/>
            <a:ext cx="675216"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5" name="Rectangle 162"/>
          <p:cNvSpPr>
            <a:spLocks noChangeArrowheads="1"/>
          </p:cNvSpPr>
          <p:nvPr/>
        </p:nvSpPr>
        <p:spPr bwMode="gray">
          <a:xfrm>
            <a:off x="10164234" y="4972051"/>
            <a:ext cx="675217"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6" name="Rectangle 163"/>
          <p:cNvSpPr>
            <a:spLocks noChangeArrowheads="1"/>
          </p:cNvSpPr>
          <p:nvPr/>
        </p:nvSpPr>
        <p:spPr bwMode="gray">
          <a:xfrm>
            <a:off x="11504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7" name="Rectangle 164"/>
          <p:cNvSpPr>
            <a:spLocks noChangeArrowheads="1"/>
          </p:cNvSpPr>
          <p:nvPr/>
        </p:nvSpPr>
        <p:spPr bwMode="gray">
          <a:xfrm>
            <a:off x="7467601"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8" name="Rectangle 165"/>
          <p:cNvSpPr>
            <a:spLocks noChangeArrowheads="1"/>
          </p:cNvSpPr>
          <p:nvPr/>
        </p:nvSpPr>
        <p:spPr bwMode="gray">
          <a:xfrm>
            <a:off x="10837334" y="6386514"/>
            <a:ext cx="67521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9" name="Rectangle 166"/>
          <p:cNvSpPr>
            <a:spLocks noChangeArrowheads="1"/>
          </p:cNvSpPr>
          <p:nvPr/>
        </p:nvSpPr>
        <p:spPr bwMode="gray">
          <a:xfrm>
            <a:off x="6788151"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0" name="Rectangle 168"/>
          <p:cNvSpPr>
            <a:spLocks noChangeArrowheads="1"/>
          </p:cNvSpPr>
          <p:nvPr/>
        </p:nvSpPr>
        <p:spPr bwMode="gray">
          <a:xfrm>
            <a:off x="5425018" y="6386514"/>
            <a:ext cx="679449"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1" name="Rectangle 170"/>
          <p:cNvSpPr>
            <a:spLocks noChangeArrowheads="1"/>
          </p:cNvSpPr>
          <p:nvPr/>
        </p:nvSpPr>
        <p:spPr bwMode="gray">
          <a:xfrm>
            <a:off x="6100234" y="4965700"/>
            <a:ext cx="675217"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2" name="Rectangle 171"/>
          <p:cNvSpPr>
            <a:spLocks noChangeArrowheads="1"/>
          </p:cNvSpPr>
          <p:nvPr/>
        </p:nvSpPr>
        <p:spPr bwMode="gray">
          <a:xfrm>
            <a:off x="9484784" y="6384925"/>
            <a:ext cx="677333"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3" name="Rectangle 173"/>
          <p:cNvSpPr>
            <a:spLocks noChangeArrowheads="1"/>
          </p:cNvSpPr>
          <p:nvPr/>
        </p:nvSpPr>
        <p:spPr bwMode="gray">
          <a:xfrm>
            <a:off x="47413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4" name="Rectangle 174"/>
          <p:cNvSpPr>
            <a:spLocks noChangeArrowheads="1"/>
          </p:cNvSpPr>
          <p:nvPr/>
        </p:nvSpPr>
        <p:spPr bwMode="gray">
          <a:xfrm>
            <a:off x="4051301" y="5440364"/>
            <a:ext cx="67521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5" name="Rectangle 176"/>
          <p:cNvSpPr>
            <a:spLocks noChangeArrowheads="1"/>
          </p:cNvSpPr>
          <p:nvPr/>
        </p:nvSpPr>
        <p:spPr bwMode="gray">
          <a:xfrm>
            <a:off x="4741334"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6" name="Rectangle 182"/>
          <p:cNvSpPr>
            <a:spLocks noChangeArrowheads="1"/>
          </p:cNvSpPr>
          <p:nvPr/>
        </p:nvSpPr>
        <p:spPr bwMode="gray">
          <a:xfrm>
            <a:off x="33866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7" name="Rectangle 183"/>
          <p:cNvSpPr>
            <a:spLocks noChangeArrowheads="1"/>
          </p:cNvSpPr>
          <p:nvPr/>
        </p:nvSpPr>
        <p:spPr bwMode="gray">
          <a:xfrm>
            <a:off x="26987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8" name="Rectangle 184"/>
          <p:cNvSpPr>
            <a:spLocks noChangeArrowheads="1"/>
          </p:cNvSpPr>
          <p:nvPr/>
        </p:nvSpPr>
        <p:spPr bwMode="gray">
          <a:xfrm>
            <a:off x="6815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9" name="Rectangle 185"/>
          <p:cNvSpPr>
            <a:spLocks noChangeArrowheads="1"/>
          </p:cNvSpPr>
          <p:nvPr/>
        </p:nvSpPr>
        <p:spPr bwMode="gray">
          <a:xfrm>
            <a:off x="63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0" name="Rectangle 186"/>
          <p:cNvSpPr>
            <a:spLocks noChangeArrowheads="1"/>
          </p:cNvSpPr>
          <p:nvPr/>
        </p:nvSpPr>
        <p:spPr bwMode="gray">
          <a:xfrm>
            <a:off x="13440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1" name="Rectangle 187"/>
          <p:cNvSpPr>
            <a:spLocks noChangeArrowheads="1"/>
          </p:cNvSpPr>
          <p:nvPr/>
        </p:nvSpPr>
        <p:spPr bwMode="gray">
          <a:xfrm>
            <a:off x="2019300"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2" name="Rectangle 188"/>
          <p:cNvSpPr>
            <a:spLocks noChangeArrowheads="1"/>
          </p:cNvSpPr>
          <p:nvPr/>
        </p:nvSpPr>
        <p:spPr bwMode="gray">
          <a:xfrm>
            <a:off x="3376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3" name="Rectangle 189"/>
          <p:cNvSpPr>
            <a:spLocks noChangeArrowheads="1"/>
          </p:cNvSpPr>
          <p:nvPr/>
        </p:nvSpPr>
        <p:spPr bwMode="gray">
          <a:xfrm>
            <a:off x="681568"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4" name="Rectangle 190"/>
          <p:cNvSpPr>
            <a:spLocks noChangeArrowheads="1"/>
          </p:cNvSpPr>
          <p:nvPr/>
        </p:nvSpPr>
        <p:spPr bwMode="gray">
          <a:xfrm>
            <a:off x="16934"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5" name="Rectangle 191"/>
          <p:cNvSpPr>
            <a:spLocks noChangeArrowheads="1"/>
          </p:cNvSpPr>
          <p:nvPr/>
        </p:nvSpPr>
        <p:spPr bwMode="gray">
          <a:xfrm>
            <a:off x="1354667"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6" name="Rectangle 192"/>
          <p:cNvSpPr>
            <a:spLocks noChangeArrowheads="1"/>
          </p:cNvSpPr>
          <p:nvPr/>
        </p:nvSpPr>
        <p:spPr bwMode="gray">
          <a:xfrm>
            <a:off x="2698751" y="6384925"/>
            <a:ext cx="675216"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grpSp>
        <p:nvGrpSpPr>
          <p:cNvPr id="37" name="组合 86"/>
          <p:cNvGrpSpPr>
            <a:grpSpLocks/>
          </p:cNvGrpSpPr>
          <p:nvPr/>
        </p:nvGrpSpPr>
        <p:grpSpPr bwMode="auto">
          <a:xfrm>
            <a:off x="-2117" y="-26988"/>
            <a:ext cx="12194117" cy="1674813"/>
            <a:chOff x="-1588" y="-26988"/>
            <a:chExt cx="9145588" cy="1674813"/>
          </a:xfrm>
        </p:grpSpPr>
        <p:pic>
          <p:nvPicPr>
            <p:cNvPr id="38" name="图片 65" descr="标题.jpg"/>
            <p:cNvPicPr>
              <a:picLocks noChangeAspect="1"/>
            </p:cNvPicPr>
            <p:nvPr/>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9" name="组合 64"/>
            <p:cNvGrpSpPr>
              <a:grpSpLocks/>
            </p:cNvGrpSpPr>
            <p:nvPr/>
          </p:nvGrpSpPr>
          <p:grpSpPr bwMode="auto">
            <a:xfrm>
              <a:off x="-1588" y="-26987"/>
              <a:ext cx="1287463" cy="1674813"/>
              <a:chOff x="-1588" y="-26988"/>
              <a:chExt cx="1158876" cy="1508126"/>
            </a:xfrm>
          </p:grpSpPr>
          <p:grpSp>
            <p:nvGrpSpPr>
              <p:cNvPr id="40" name="Group 195"/>
              <p:cNvGrpSpPr>
                <a:grpSpLocks/>
              </p:cNvGrpSpPr>
              <p:nvPr/>
            </p:nvGrpSpPr>
            <p:grpSpPr bwMode="auto">
              <a:xfrm>
                <a:off x="0" y="357188"/>
                <a:ext cx="1157288" cy="1123950"/>
                <a:chOff x="-9" y="1395"/>
                <a:chExt cx="2985" cy="2898"/>
              </a:xfrm>
            </p:grpSpPr>
            <p:pic>
              <p:nvPicPr>
                <p:cNvPr id="47"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8"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sz="1800">
                    <a:ea typeface="+mn-ea"/>
                  </a:endParaRPr>
                </a:p>
              </p:txBody>
            </p:sp>
          </p:grpSp>
          <p:grpSp>
            <p:nvGrpSpPr>
              <p:cNvPr id="41" name="Group 198"/>
              <p:cNvGrpSpPr>
                <a:grpSpLocks/>
              </p:cNvGrpSpPr>
              <p:nvPr/>
            </p:nvGrpSpPr>
            <p:grpSpPr bwMode="auto">
              <a:xfrm>
                <a:off x="0" y="198438"/>
                <a:ext cx="1057275" cy="1143000"/>
                <a:chOff x="0" y="1039"/>
                <a:chExt cx="2681" cy="2897"/>
              </a:xfrm>
            </p:grpSpPr>
            <p:pic>
              <p:nvPicPr>
                <p:cNvPr id="45" name="Picture 199" descr="pan01"/>
                <p:cNvPicPr>
                  <a:picLocks noChangeAspect="1" noChangeArrowheads="1"/>
                </p:cNvPicPr>
                <p:nvPr/>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6" name="Freeform 200"/>
                <p:cNvSpPr>
                  <a:spLocks/>
                </p:cNvSpPr>
                <p:nvPr/>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sz="1800">
                    <a:ea typeface="+mn-ea"/>
                  </a:endParaRPr>
                </a:p>
              </p:txBody>
            </p:sp>
          </p:grpSp>
          <p:grpSp>
            <p:nvGrpSpPr>
              <p:cNvPr id="42" name="Group 201"/>
              <p:cNvGrpSpPr>
                <a:grpSpLocks/>
              </p:cNvGrpSpPr>
              <p:nvPr/>
            </p:nvGrpSpPr>
            <p:grpSpPr bwMode="auto">
              <a:xfrm>
                <a:off x="-1588" y="-26988"/>
                <a:ext cx="933451" cy="1239838"/>
                <a:chOff x="-7" y="240"/>
                <a:chExt cx="2407" cy="3199"/>
              </a:xfrm>
            </p:grpSpPr>
            <p:pic>
              <p:nvPicPr>
                <p:cNvPr id="43" name="Picture 202" descr="pan01"/>
                <p:cNvPicPr>
                  <a:picLocks noChangeAspect="1" noChangeArrowheads="1"/>
                </p:cNvPicPr>
                <p:nvPr/>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4" name="Freeform 203"/>
                <p:cNvSpPr>
                  <a:spLocks/>
                </p:cNvSpPr>
                <p:nvPr/>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sz="1800">
                    <a:ea typeface="+mn-ea"/>
                  </a:endParaRPr>
                </a:p>
              </p:txBody>
            </p:sp>
          </p:grpSp>
        </p:grpSp>
      </p:grpSp>
      <p:sp>
        <p:nvSpPr>
          <p:cNvPr id="49" name="Rectangle 152"/>
          <p:cNvSpPr>
            <a:spLocks noChangeArrowheads="1"/>
          </p:cNvSpPr>
          <p:nvPr/>
        </p:nvSpPr>
        <p:spPr bwMode="gray">
          <a:xfrm>
            <a:off x="2029884" y="5918200"/>
            <a:ext cx="675216"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50" name="Rectangle 152"/>
          <p:cNvSpPr>
            <a:spLocks noChangeArrowheads="1"/>
          </p:cNvSpPr>
          <p:nvPr/>
        </p:nvSpPr>
        <p:spPr bwMode="gray">
          <a:xfrm>
            <a:off x="6094032" y="5918200"/>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51" name="Rectangle 152"/>
          <p:cNvSpPr>
            <a:spLocks noChangeArrowheads="1"/>
          </p:cNvSpPr>
          <p:nvPr/>
        </p:nvSpPr>
        <p:spPr bwMode="gray">
          <a:xfrm>
            <a:off x="10157884" y="5918200"/>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52" name="Rectangle 154"/>
          <p:cNvSpPr>
            <a:spLocks noChangeArrowheads="1"/>
          </p:cNvSpPr>
          <p:nvPr/>
        </p:nvSpPr>
        <p:spPr bwMode="gray">
          <a:xfrm>
            <a:off x="10847918"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3" name="Rectangle 152"/>
          <p:cNvSpPr>
            <a:spLocks noChangeArrowheads="1"/>
          </p:cNvSpPr>
          <p:nvPr/>
        </p:nvSpPr>
        <p:spPr bwMode="gray">
          <a:xfrm>
            <a:off x="8128034" y="6388124"/>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4" name="组合 76"/>
          <p:cNvGrpSpPr>
            <a:grpSpLocks/>
          </p:cNvGrpSpPr>
          <p:nvPr/>
        </p:nvGrpSpPr>
        <p:grpSpPr bwMode="auto">
          <a:xfrm>
            <a:off x="6756400" y="5918200"/>
            <a:ext cx="5435600" cy="939800"/>
            <a:chOff x="5067300" y="5918200"/>
            <a:chExt cx="4076700" cy="939800"/>
          </a:xfrm>
        </p:grpSpPr>
        <p:sp>
          <p:nvSpPr>
            <p:cNvPr id="55"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6"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7"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8"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9"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0"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61" name="Rectangle 152"/>
          <p:cNvSpPr>
            <a:spLocks noChangeArrowheads="1"/>
          </p:cNvSpPr>
          <p:nvPr/>
        </p:nvSpPr>
        <p:spPr bwMode="gray">
          <a:xfrm>
            <a:off x="4061884" y="6383338"/>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62" name="组合 75"/>
          <p:cNvGrpSpPr>
            <a:grpSpLocks/>
          </p:cNvGrpSpPr>
          <p:nvPr/>
        </p:nvGrpSpPr>
        <p:grpSpPr bwMode="auto">
          <a:xfrm>
            <a:off x="668867" y="5910264"/>
            <a:ext cx="5429251" cy="947737"/>
            <a:chOff x="501650" y="5910263"/>
            <a:chExt cx="4071938" cy="947761"/>
          </a:xfrm>
        </p:grpSpPr>
        <p:sp>
          <p:nvSpPr>
            <p:cNvPr id="63" name="Rectangle 152"/>
            <p:cNvSpPr>
              <a:spLocks noChangeArrowheads="1"/>
            </p:cNvSpPr>
            <p:nvPr/>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4" name="Rectangle 152"/>
            <p:cNvSpPr>
              <a:spLocks noChangeArrowheads="1"/>
            </p:cNvSpPr>
            <p:nvPr/>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5" name="Rectangle 152"/>
            <p:cNvSpPr>
              <a:spLocks noChangeArrowheads="1"/>
            </p:cNvSpPr>
            <p:nvPr/>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6" name="Rectangle 152"/>
            <p:cNvSpPr>
              <a:spLocks noChangeArrowheads="1"/>
            </p:cNvSpPr>
            <p:nvPr/>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7" name="Rectangle 152"/>
            <p:cNvSpPr>
              <a:spLocks noChangeArrowheads="1"/>
            </p:cNvSpPr>
            <p:nvPr/>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8" name="Rectangle 152"/>
            <p:cNvSpPr>
              <a:spLocks noChangeArrowheads="1"/>
            </p:cNvSpPr>
            <p:nvPr/>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69" name="Rectangle 152"/>
          <p:cNvSpPr>
            <a:spLocks noChangeArrowheads="1"/>
          </p:cNvSpPr>
          <p:nvPr/>
        </p:nvSpPr>
        <p:spPr bwMode="gray">
          <a:xfrm>
            <a:off x="-8466" y="6388100"/>
            <a:ext cx="675217"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70" name="Rectangle 194"/>
          <p:cNvSpPr>
            <a:spLocks noChangeArrowheads="1"/>
          </p:cNvSpPr>
          <p:nvPr/>
        </p:nvSpPr>
        <p:spPr bwMode="gray">
          <a:xfrm>
            <a:off x="0" y="4357689"/>
            <a:ext cx="12192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sz="1800">
              <a:ea typeface="+mn-ea"/>
            </a:endParaRPr>
          </a:p>
        </p:txBody>
      </p:sp>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1" name="Rectangle 4"/>
          <p:cNvSpPr>
            <a:spLocks noGrp="1" noChangeArrowheads="1"/>
          </p:cNvSpPr>
          <p:nvPr>
            <p:ph type="dt" sz="half" idx="10"/>
          </p:nvPr>
        </p:nvSpPr>
        <p:spPr>
          <a:xfrm>
            <a:off x="609600" y="6467476"/>
            <a:ext cx="2844800" cy="301625"/>
          </a:xfrm>
          <a:prstGeom prst="rect">
            <a:avLst/>
          </a:prstGeom>
        </p:spPr>
        <p:txBody>
          <a:bodyPr/>
          <a:lstStyle>
            <a:lvl1pPr>
              <a:defRPr>
                <a:ea typeface="+mn-ea"/>
              </a:defRPr>
            </a:lvl1pPr>
          </a:lstStyle>
          <a:p>
            <a:fld id="{F5280214-1D9B-4D6F-AC0D-5AE69130BB4F}" type="datetimeFigureOut">
              <a:rPr lang="zh-CN" altLang="en-US" smtClean="0"/>
              <a:t>2021/10/19</a:t>
            </a:fld>
            <a:endParaRPr lang="zh-CN" altLang="en-US"/>
          </a:p>
        </p:txBody>
      </p:sp>
      <p:sp>
        <p:nvSpPr>
          <p:cNvPr id="72" name="Rectangle 5"/>
          <p:cNvSpPr>
            <a:spLocks noGrp="1" noChangeArrowheads="1"/>
          </p:cNvSpPr>
          <p:nvPr>
            <p:ph type="ftr" sz="quarter" idx="11"/>
          </p:nvPr>
        </p:nvSpPr>
        <p:spPr>
          <a:xfrm>
            <a:off x="4165600" y="6467476"/>
            <a:ext cx="3860800" cy="301625"/>
          </a:xfrm>
          <a:prstGeom prst="rect">
            <a:avLst/>
          </a:prstGeom>
        </p:spPr>
        <p:txBody>
          <a:bodyPr/>
          <a:lstStyle>
            <a:lvl1pPr>
              <a:defRPr>
                <a:ea typeface="+mn-ea"/>
              </a:defRPr>
            </a:lvl1pPr>
          </a:lstStyle>
          <a:p>
            <a:endParaRPr lang="zh-CN" altLang="en-US"/>
          </a:p>
        </p:txBody>
      </p:sp>
      <p:sp>
        <p:nvSpPr>
          <p:cNvPr id="73" name="Rectangle 6"/>
          <p:cNvSpPr>
            <a:spLocks noGrp="1" noChangeArrowheads="1"/>
          </p:cNvSpPr>
          <p:nvPr>
            <p:ph type="sldNum" sz="quarter" idx="12"/>
          </p:nvPr>
        </p:nvSpPr>
        <p:spPr>
          <a:xfrm>
            <a:off x="8737600" y="6467476"/>
            <a:ext cx="2844800" cy="301625"/>
          </a:xfrm>
          <a:prstGeom prst="rect">
            <a:avLst/>
          </a:prstGeom>
        </p:spPr>
        <p:txBody>
          <a:bodyPr/>
          <a:lstStyle>
            <a:lvl1pPr>
              <a:defRPr>
                <a:ea typeface="+mn-ea"/>
              </a:defRPr>
            </a:lvl1pPr>
          </a:lstStyle>
          <a:p>
            <a:fld id="{029EB3A5-6633-4530-ABEB-AC4BCD72F314}" type="slidenum">
              <a:rPr lang="zh-CN" altLang="en-US" smtClean="0"/>
              <a:t>‹#›</a:t>
            </a:fld>
            <a:endParaRPr lang="zh-CN" altLang="en-US"/>
          </a:p>
        </p:txBody>
      </p:sp>
    </p:spTree>
    <p:extLst>
      <p:ext uri="{BB962C8B-B14F-4D97-AF65-F5344CB8AC3E}">
        <p14:creationId xmlns:p14="http://schemas.microsoft.com/office/powerpoint/2010/main" val="400362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7"/>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4.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eg"/><Relationship Id="rId28" Type="http://schemas.openxmlformats.org/officeDocument/2006/relationships/image" Target="../media/image6.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7" name="Rectangle 153"/>
          <p:cNvSpPr>
            <a:spLocks noChangeArrowheads="1"/>
          </p:cNvSpPr>
          <p:nvPr/>
        </p:nvSpPr>
        <p:spPr bwMode="gray">
          <a:xfrm>
            <a:off x="101727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78" name="Rectangle 154"/>
          <p:cNvSpPr>
            <a:spLocks noChangeArrowheads="1"/>
          </p:cNvSpPr>
          <p:nvPr/>
        </p:nvSpPr>
        <p:spPr bwMode="gray">
          <a:xfrm>
            <a:off x="94847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79" name="Rectangle 155"/>
          <p:cNvSpPr>
            <a:spLocks noChangeArrowheads="1"/>
          </p:cNvSpPr>
          <p:nvPr/>
        </p:nvSpPr>
        <p:spPr bwMode="gray">
          <a:xfrm>
            <a:off x="115019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80" name="Rectangle 156"/>
          <p:cNvSpPr>
            <a:spLocks noChangeArrowheads="1"/>
          </p:cNvSpPr>
          <p:nvPr/>
        </p:nvSpPr>
        <p:spPr bwMode="gray">
          <a:xfrm>
            <a:off x="61002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81" name="Rectangle 157"/>
          <p:cNvSpPr>
            <a:spLocks noChangeArrowheads="1"/>
          </p:cNvSpPr>
          <p:nvPr/>
        </p:nvSpPr>
        <p:spPr bwMode="gray">
          <a:xfrm>
            <a:off x="74676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82" name="Rectangle 158"/>
          <p:cNvSpPr>
            <a:spLocks noChangeArrowheads="1"/>
          </p:cNvSpPr>
          <p:nvPr/>
        </p:nvSpPr>
        <p:spPr bwMode="gray">
          <a:xfrm>
            <a:off x="6777567"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83" name="Rectangle 159"/>
          <p:cNvSpPr>
            <a:spLocks noChangeArrowheads="1"/>
          </p:cNvSpPr>
          <p:nvPr/>
        </p:nvSpPr>
        <p:spPr bwMode="gray">
          <a:xfrm>
            <a:off x="8130118" y="5440364"/>
            <a:ext cx="679449"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85" name="Rectangle 161"/>
          <p:cNvSpPr>
            <a:spLocks noChangeArrowheads="1"/>
          </p:cNvSpPr>
          <p:nvPr/>
        </p:nvSpPr>
        <p:spPr bwMode="gray">
          <a:xfrm>
            <a:off x="8807451" y="4972051"/>
            <a:ext cx="675216"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86" name="Rectangle 162"/>
          <p:cNvSpPr>
            <a:spLocks noChangeArrowheads="1"/>
          </p:cNvSpPr>
          <p:nvPr/>
        </p:nvSpPr>
        <p:spPr bwMode="gray">
          <a:xfrm>
            <a:off x="10164234" y="4972051"/>
            <a:ext cx="675217"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87" name="Rectangle 163"/>
          <p:cNvSpPr>
            <a:spLocks noChangeArrowheads="1"/>
          </p:cNvSpPr>
          <p:nvPr/>
        </p:nvSpPr>
        <p:spPr bwMode="gray">
          <a:xfrm>
            <a:off x="11504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88" name="Rectangle 164"/>
          <p:cNvSpPr>
            <a:spLocks noChangeArrowheads="1"/>
          </p:cNvSpPr>
          <p:nvPr/>
        </p:nvSpPr>
        <p:spPr bwMode="gray">
          <a:xfrm>
            <a:off x="7467601"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89" name="Rectangle 165"/>
          <p:cNvSpPr>
            <a:spLocks noChangeArrowheads="1"/>
          </p:cNvSpPr>
          <p:nvPr/>
        </p:nvSpPr>
        <p:spPr bwMode="gray">
          <a:xfrm>
            <a:off x="10837334" y="6386514"/>
            <a:ext cx="67521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90" name="Rectangle 166"/>
          <p:cNvSpPr>
            <a:spLocks noChangeArrowheads="1"/>
          </p:cNvSpPr>
          <p:nvPr/>
        </p:nvSpPr>
        <p:spPr bwMode="gray">
          <a:xfrm>
            <a:off x="6788151"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92" name="Rectangle 168"/>
          <p:cNvSpPr>
            <a:spLocks noChangeArrowheads="1"/>
          </p:cNvSpPr>
          <p:nvPr/>
        </p:nvSpPr>
        <p:spPr bwMode="gray">
          <a:xfrm>
            <a:off x="5425018" y="6386514"/>
            <a:ext cx="679449"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94" name="Rectangle 170"/>
          <p:cNvSpPr>
            <a:spLocks noChangeArrowheads="1"/>
          </p:cNvSpPr>
          <p:nvPr/>
        </p:nvSpPr>
        <p:spPr bwMode="gray">
          <a:xfrm>
            <a:off x="6100234" y="4965700"/>
            <a:ext cx="675217"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95" name="Rectangle 171"/>
          <p:cNvSpPr>
            <a:spLocks noChangeArrowheads="1"/>
          </p:cNvSpPr>
          <p:nvPr/>
        </p:nvSpPr>
        <p:spPr bwMode="gray">
          <a:xfrm>
            <a:off x="9484784" y="6384925"/>
            <a:ext cx="677333"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97" name="Rectangle 173"/>
          <p:cNvSpPr>
            <a:spLocks noChangeArrowheads="1"/>
          </p:cNvSpPr>
          <p:nvPr/>
        </p:nvSpPr>
        <p:spPr bwMode="gray">
          <a:xfrm>
            <a:off x="47413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98" name="Rectangle 174"/>
          <p:cNvSpPr>
            <a:spLocks noChangeArrowheads="1"/>
          </p:cNvSpPr>
          <p:nvPr/>
        </p:nvSpPr>
        <p:spPr bwMode="gray">
          <a:xfrm>
            <a:off x="4051301" y="5440364"/>
            <a:ext cx="67521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00" name="Rectangle 176"/>
          <p:cNvSpPr>
            <a:spLocks noChangeArrowheads="1"/>
          </p:cNvSpPr>
          <p:nvPr/>
        </p:nvSpPr>
        <p:spPr bwMode="gray">
          <a:xfrm>
            <a:off x="4741334"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06" name="Rectangle 182"/>
          <p:cNvSpPr>
            <a:spLocks noChangeArrowheads="1"/>
          </p:cNvSpPr>
          <p:nvPr/>
        </p:nvSpPr>
        <p:spPr bwMode="gray">
          <a:xfrm>
            <a:off x="33866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07" name="Rectangle 183"/>
          <p:cNvSpPr>
            <a:spLocks noChangeArrowheads="1"/>
          </p:cNvSpPr>
          <p:nvPr/>
        </p:nvSpPr>
        <p:spPr bwMode="gray">
          <a:xfrm>
            <a:off x="26987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08" name="Rectangle 184"/>
          <p:cNvSpPr>
            <a:spLocks noChangeArrowheads="1"/>
          </p:cNvSpPr>
          <p:nvPr/>
        </p:nvSpPr>
        <p:spPr bwMode="gray">
          <a:xfrm>
            <a:off x="6815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09" name="Rectangle 185"/>
          <p:cNvSpPr>
            <a:spLocks noChangeArrowheads="1"/>
          </p:cNvSpPr>
          <p:nvPr/>
        </p:nvSpPr>
        <p:spPr bwMode="gray">
          <a:xfrm>
            <a:off x="63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10" name="Rectangle 186"/>
          <p:cNvSpPr>
            <a:spLocks noChangeArrowheads="1"/>
          </p:cNvSpPr>
          <p:nvPr/>
        </p:nvSpPr>
        <p:spPr bwMode="gray">
          <a:xfrm>
            <a:off x="13440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11" name="Rectangle 187"/>
          <p:cNvSpPr>
            <a:spLocks noChangeArrowheads="1"/>
          </p:cNvSpPr>
          <p:nvPr/>
        </p:nvSpPr>
        <p:spPr bwMode="gray">
          <a:xfrm>
            <a:off x="2019300"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12" name="Rectangle 188"/>
          <p:cNvSpPr>
            <a:spLocks noChangeArrowheads="1"/>
          </p:cNvSpPr>
          <p:nvPr/>
        </p:nvSpPr>
        <p:spPr bwMode="gray">
          <a:xfrm>
            <a:off x="3376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13" name="Rectangle 189"/>
          <p:cNvSpPr>
            <a:spLocks noChangeArrowheads="1"/>
          </p:cNvSpPr>
          <p:nvPr/>
        </p:nvSpPr>
        <p:spPr bwMode="gray">
          <a:xfrm>
            <a:off x="681568"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14" name="Rectangle 190"/>
          <p:cNvSpPr>
            <a:spLocks noChangeArrowheads="1"/>
          </p:cNvSpPr>
          <p:nvPr/>
        </p:nvSpPr>
        <p:spPr bwMode="gray">
          <a:xfrm>
            <a:off x="16934"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15" name="Rectangle 191"/>
          <p:cNvSpPr>
            <a:spLocks noChangeArrowheads="1"/>
          </p:cNvSpPr>
          <p:nvPr/>
        </p:nvSpPr>
        <p:spPr bwMode="gray">
          <a:xfrm>
            <a:off x="1354667"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16" name="Rectangle 192"/>
          <p:cNvSpPr>
            <a:spLocks noChangeArrowheads="1"/>
          </p:cNvSpPr>
          <p:nvPr/>
        </p:nvSpPr>
        <p:spPr bwMode="gray">
          <a:xfrm>
            <a:off x="2698751" y="6384925"/>
            <a:ext cx="675216"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grpSp>
        <p:nvGrpSpPr>
          <p:cNvPr id="2" name="组合 86"/>
          <p:cNvGrpSpPr>
            <a:grpSpLocks/>
          </p:cNvGrpSpPr>
          <p:nvPr/>
        </p:nvGrpSpPr>
        <p:grpSpPr bwMode="auto">
          <a:xfrm>
            <a:off x="-2117" y="-26988"/>
            <a:ext cx="12194117" cy="1674813"/>
            <a:chOff x="-1588" y="-26988"/>
            <a:chExt cx="9145588" cy="1674813"/>
          </a:xfrm>
        </p:grpSpPr>
        <p:pic>
          <p:nvPicPr>
            <p:cNvPr id="66" name="图片 65" descr="标题.jpg"/>
            <p:cNvPicPr>
              <a:picLocks noChangeAspect="1"/>
            </p:cNvPicPr>
            <p:nvPr/>
          </p:nvPicPr>
          <p:blipFill>
            <a:blip r:embed="rId23"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1088" name="组合 64"/>
            <p:cNvGrpSpPr>
              <a:grpSpLocks/>
            </p:cNvGrpSpPr>
            <p:nvPr/>
          </p:nvGrpSpPr>
          <p:grpSpPr bwMode="auto">
            <a:xfrm>
              <a:off x="-1588" y="-26988"/>
              <a:ext cx="1287463" cy="1674813"/>
              <a:chOff x="-1588" y="-26988"/>
              <a:chExt cx="1158876" cy="1508126"/>
            </a:xfrm>
          </p:grpSpPr>
          <p:grpSp>
            <p:nvGrpSpPr>
              <p:cNvPr id="1089" name="Group 195"/>
              <p:cNvGrpSpPr>
                <a:grpSpLocks/>
              </p:cNvGrpSpPr>
              <p:nvPr/>
            </p:nvGrpSpPr>
            <p:grpSpPr bwMode="auto">
              <a:xfrm>
                <a:off x="0" y="357188"/>
                <a:ext cx="1157288" cy="1123950"/>
                <a:chOff x="-9" y="1395"/>
                <a:chExt cx="2985" cy="2898"/>
              </a:xfrm>
            </p:grpSpPr>
            <p:pic>
              <p:nvPicPr>
                <p:cNvPr id="1100" name="Picture 196" descr="pan01"/>
                <p:cNvPicPr>
                  <a:picLocks noChangeAspect="1" noChangeArrowheads="1"/>
                </p:cNvPicPr>
                <p:nvPr/>
              </p:nvPicPr>
              <p:blipFill>
                <a:blip r:embed="rId24" cstate="print"/>
                <a:srcRect l="46681" r="2339"/>
                <a:stretch>
                  <a:fillRect/>
                </a:stretch>
              </p:blipFill>
              <p:spPr bwMode="gray">
                <a:xfrm>
                  <a:off x="0" y="1395"/>
                  <a:ext cx="2976" cy="2898"/>
                </a:xfrm>
                <a:prstGeom prst="rect">
                  <a:avLst/>
                </a:prstGeom>
                <a:noFill/>
                <a:ln w="9525">
                  <a:noFill/>
                  <a:miter lim="800000"/>
                  <a:headEnd/>
                  <a:tailEnd/>
                </a:ln>
              </p:spPr>
            </p:pic>
            <p:sp>
              <p:nvSpPr>
                <p:cNvPr id="1221"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25" cstate="print"/>
                  <a:srcRect/>
                  <a:stretch>
                    <a:fillRect r="-36540"/>
                  </a:stretch>
                </a:blipFill>
                <a:ln w="9525">
                  <a:noFill/>
                  <a:round/>
                  <a:headEnd/>
                  <a:tailEnd/>
                </a:ln>
                <a:effectLst/>
              </p:spPr>
              <p:txBody>
                <a:bodyPr/>
                <a:lstStyle/>
                <a:p>
                  <a:pPr>
                    <a:defRPr/>
                  </a:pPr>
                  <a:endParaRPr lang="zh-CN" altLang="en-US" sz="1800">
                    <a:ea typeface="+mn-ea"/>
                  </a:endParaRPr>
                </a:p>
              </p:txBody>
            </p:sp>
          </p:grpSp>
          <p:grpSp>
            <p:nvGrpSpPr>
              <p:cNvPr id="1090" name="Group 198"/>
              <p:cNvGrpSpPr>
                <a:grpSpLocks/>
              </p:cNvGrpSpPr>
              <p:nvPr/>
            </p:nvGrpSpPr>
            <p:grpSpPr bwMode="auto">
              <a:xfrm>
                <a:off x="0" y="198438"/>
                <a:ext cx="1057275" cy="1143000"/>
                <a:chOff x="0" y="1039"/>
                <a:chExt cx="2681" cy="2897"/>
              </a:xfrm>
            </p:grpSpPr>
            <p:pic>
              <p:nvPicPr>
                <p:cNvPr id="1096" name="Picture 199" descr="pan01"/>
                <p:cNvPicPr>
                  <a:picLocks noChangeAspect="1" noChangeArrowheads="1"/>
                </p:cNvPicPr>
                <p:nvPr/>
              </p:nvPicPr>
              <p:blipFill>
                <a:blip r:embed="rId26" cstate="print"/>
                <a:srcRect l="51730" r="2339"/>
                <a:stretch>
                  <a:fillRect/>
                </a:stretch>
              </p:blipFill>
              <p:spPr bwMode="gray">
                <a:xfrm>
                  <a:off x="0" y="1039"/>
                  <a:ext cx="2681" cy="2897"/>
                </a:xfrm>
                <a:prstGeom prst="rect">
                  <a:avLst/>
                </a:prstGeom>
                <a:noFill/>
                <a:ln w="9525">
                  <a:noFill/>
                  <a:miter lim="800000"/>
                  <a:headEnd/>
                  <a:tailEnd/>
                </a:ln>
              </p:spPr>
            </p:pic>
            <p:sp>
              <p:nvSpPr>
                <p:cNvPr id="1224" name="Freeform 200"/>
                <p:cNvSpPr>
                  <a:spLocks/>
                </p:cNvSpPr>
                <p:nvPr/>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27" cstate="print"/>
                  <a:srcRect/>
                  <a:stretch>
                    <a:fillRect b="-16332"/>
                  </a:stretch>
                </a:blipFill>
                <a:ln w="9525">
                  <a:noFill/>
                  <a:round/>
                  <a:headEnd/>
                  <a:tailEnd/>
                </a:ln>
                <a:effectLst/>
              </p:spPr>
              <p:txBody>
                <a:bodyPr/>
                <a:lstStyle/>
                <a:p>
                  <a:pPr>
                    <a:defRPr/>
                  </a:pPr>
                  <a:endParaRPr lang="zh-CN" altLang="en-US" sz="1800">
                    <a:ea typeface="+mn-ea"/>
                  </a:endParaRPr>
                </a:p>
              </p:txBody>
            </p:sp>
          </p:grpSp>
          <p:grpSp>
            <p:nvGrpSpPr>
              <p:cNvPr id="1091" name="Group 201"/>
              <p:cNvGrpSpPr>
                <a:grpSpLocks/>
              </p:cNvGrpSpPr>
              <p:nvPr/>
            </p:nvGrpSpPr>
            <p:grpSpPr bwMode="auto">
              <a:xfrm>
                <a:off x="-1588" y="-26988"/>
                <a:ext cx="933451" cy="1239838"/>
                <a:chOff x="-7" y="240"/>
                <a:chExt cx="2407" cy="3199"/>
              </a:xfrm>
            </p:grpSpPr>
            <p:pic>
              <p:nvPicPr>
                <p:cNvPr id="1092" name="Picture 202" descr="pan01"/>
                <p:cNvPicPr>
                  <a:picLocks noChangeAspect="1" noChangeArrowheads="1"/>
                </p:cNvPicPr>
                <p:nvPr/>
              </p:nvPicPr>
              <p:blipFill>
                <a:blip r:embed="rId28" cstate="print"/>
                <a:srcRect l="60431" r="2339"/>
                <a:stretch>
                  <a:fillRect/>
                </a:stretch>
              </p:blipFill>
              <p:spPr bwMode="gray">
                <a:xfrm>
                  <a:off x="0" y="240"/>
                  <a:ext cx="2400" cy="3199"/>
                </a:xfrm>
                <a:prstGeom prst="rect">
                  <a:avLst/>
                </a:prstGeom>
                <a:noFill/>
                <a:ln w="9525">
                  <a:noFill/>
                  <a:miter lim="800000"/>
                  <a:headEnd/>
                  <a:tailEnd/>
                </a:ln>
              </p:spPr>
            </p:pic>
            <p:sp>
              <p:nvSpPr>
                <p:cNvPr id="1227" name="Freeform 203"/>
                <p:cNvSpPr>
                  <a:spLocks/>
                </p:cNvSpPr>
                <p:nvPr/>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29" cstate="print"/>
                  <a:srcRect/>
                  <a:stretch>
                    <a:fillRect r="-25709"/>
                  </a:stretch>
                </a:blipFill>
                <a:ln w="9525">
                  <a:noFill/>
                  <a:round/>
                  <a:headEnd/>
                  <a:tailEnd/>
                </a:ln>
                <a:effectLst/>
              </p:spPr>
              <p:txBody>
                <a:bodyPr/>
                <a:lstStyle/>
                <a:p>
                  <a:pPr>
                    <a:defRPr/>
                  </a:pPr>
                  <a:endParaRPr lang="zh-CN" altLang="en-US" sz="1800">
                    <a:ea typeface="+mn-ea"/>
                  </a:endParaRPr>
                </a:p>
              </p:txBody>
            </p:sp>
          </p:grpSp>
        </p:grpSp>
      </p:grpSp>
      <p:sp>
        <p:nvSpPr>
          <p:cNvPr id="1026" name="Rectangle 2"/>
          <p:cNvSpPr>
            <a:spLocks noGrp="1" noChangeArrowheads="1"/>
          </p:cNvSpPr>
          <p:nvPr>
            <p:ph type="title"/>
          </p:nvPr>
        </p:nvSpPr>
        <p:spPr bwMode="gray">
          <a:xfrm>
            <a:off x="1860551" y="409576"/>
            <a:ext cx="9855200" cy="714375"/>
          </a:xfrm>
          <a:prstGeom prst="rect">
            <a:avLst/>
          </a:prstGeom>
          <a:noFill/>
          <a:ln w="9525">
            <a:noFill/>
            <a:miter lim="800000"/>
            <a:headEnd/>
            <a:tailEnd/>
          </a:ln>
          <a:effectLst>
            <a:outerShdw dist="35921" dir="2700000" algn="ctr" rotWithShape="0">
              <a:schemeClr val="bg2"/>
            </a:outerShdw>
          </a:effec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68" name="Rectangle 152"/>
          <p:cNvSpPr>
            <a:spLocks noChangeArrowheads="1"/>
          </p:cNvSpPr>
          <p:nvPr/>
        </p:nvSpPr>
        <p:spPr bwMode="gray">
          <a:xfrm>
            <a:off x="2029884" y="5918200"/>
            <a:ext cx="675216"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70" name="Rectangle 152"/>
          <p:cNvSpPr>
            <a:spLocks noChangeArrowheads="1"/>
          </p:cNvSpPr>
          <p:nvPr/>
        </p:nvSpPr>
        <p:spPr bwMode="gray">
          <a:xfrm>
            <a:off x="6094032" y="5918200"/>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73" name="Rectangle 152"/>
          <p:cNvSpPr>
            <a:spLocks noChangeArrowheads="1"/>
          </p:cNvSpPr>
          <p:nvPr/>
        </p:nvSpPr>
        <p:spPr bwMode="gray">
          <a:xfrm>
            <a:off x="10157884" y="5918200"/>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78" name="Rectangle 154"/>
          <p:cNvSpPr>
            <a:spLocks noChangeArrowheads="1"/>
          </p:cNvSpPr>
          <p:nvPr/>
        </p:nvSpPr>
        <p:spPr bwMode="gray">
          <a:xfrm>
            <a:off x="10847918"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80" name="Rectangle 152"/>
          <p:cNvSpPr>
            <a:spLocks noChangeArrowheads="1"/>
          </p:cNvSpPr>
          <p:nvPr/>
        </p:nvSpPr>
        <p:spPr bwMode="gray">
          <a:xfrm>
            <a:off x="8128034" y="6388124"/>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7" name="组合 76"/>
          <p:cNvGrpSpPr>
            <a:grpSpLocks/>
          </p:cNvGrpSpPr>
          <p:nvPr/>
        </p:nvGrpSpPr>
        <p:grpSpPr bwMode="auto">
          <a:xfrm>
            <a:off x="6756400" y="5918200"/>
            <a:ext cx="5435600" cy="939800"/>
            <a:chOff x="5067300" y="5918200"/>
            <a:chExt cx="4076700" cy="939800"/>
          </a:xfrm>
        </p:grpSpPr>
        <p:sp>
          <p:nvSpPr>
            <p:cNvPr id="71"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72"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74"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75"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79"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81"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83" name="Rectangle 152"/>
          <p:cNvSpPr>
            <a:spLocks noChangeArrowheads="1"/>
          </p:cNvSpPr>
          <p:nvPr/>
        </p:nvSpPr>
        <p:spPr bwMode="gray">
          <a:xfrm>
            <a:off x="4061884" y="6383338"/>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8" name="组合 75"/>
          <p:cNvGrpSpPr>
            <a:grpSpLocks/>
          </p:cNvGrpSpPr>
          <p:nvPr/>
        </p:nvGrpSpPr>
        <p:grpSpPr bwMode="auto">
          <a:xfrm>
            <a:off x="668867" y="5910264"/>
            <a:ext cx="5429251" cy="947737"/>
            <a:chOff x="501650" y="5910263"/>
            <a:chExt cx="4071938" cy="947761"/>
          </a:xfrm>
        </p:grpSpPr>
        <p:sp>
          <p:nvSpPr>
            <p:cNvPr id="58" name="Rectangle 152"/>
            <p:cNvSpPr>
              <a:spLocks noChangeArrowheads="1"/>
            </p:cNvSpPr>
            <p:nvPr/>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7" name="Rectangle 152"/>
            <p:cNvSpPr>
              <a:spLocks noChangeArrowheads="1"/>
            </p:cNvSpPr>
            <p:nvPr/>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9" name="Rectangle 152"/>
            <p:cNvSpPr>
              <a:spLocks noChangeArrowheads="1"/>
            </p:cNvSpPr>
            <p:nvPr/>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82" name="Rectangle 152"/>
            <p:cNvSpPr>
              <a:spLocks noChangeArrowheads="1"/>
            </p:cNvSpPr>
            <p:nvPr/>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84" name="Rectangle 152"/>
            <p:cNvSpPr>
              <a:spLocks noChangeArrowheads="1"/>
            </p:cNvSpPr>
            <p:nvPr/>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85" name="Rectangle 152"/>
            <p:cNvSpPr>
              <a:spLocks noChangeArrowheads="1"/>
            </p:cNvSpPr>
            <p:nvPr/>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86" name="Rectangle 152"/>
          <p:cNvSpPr>
            <a:spLocks noChangeArrowheads="1"/>
          </p:cNvSpPr>
          <p:nvPr/>
        </p:nvSpPr>
        <p:spPr bwMode="gray">
          <a:xfrm>
            <a:off x="-8466" y="6388100"/>
            <a:ext cx="675217"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1218" name="Rectangle 194"/>
          <p:cNvSpPr>
            <a:spLocks noChangeArrowheads="1"/>
          </p:cNvSpPr>
          <p:nvPr/>
        </p:nvSpPr>
        <p:spPr bwMode="gray">
          <a:xfrm>
            <a:off x="0" y="4357689"/>
            <a:ext cx="12192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sz="1800">
              <a:ea typeface="+mn-ea"/>
            </a:endParaRPr>
          </a:p>
        </p:txBody>
      </p:sp>
      <p:sp>
        <p:nvSpPr>
          <p:cNvPr id="1072" name="Rectangle 3"/>
          <p:cNvSpPr>
            <a:spLocks noGrp="1" noChangeArrowheads="1"/>
          </p:cNvSpPr>
          <p:nvPr>
            <p:ph type="body" idx="1"/>
          </p:nvPr>
        </p:nvSpPr>
        <p:spPr bwMode="gray">
          <a:xfrm>
            <a:off x="1047751" y="1500188"/>
            <a:ext cx="10572749" cy="42148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525902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xStyles>
    <p:titleStyle>
      <a:lvl1pPr algn="l" rtl="0" eaLnBrk="1" fontAlgn="base" hangingPunct="1">
        <a:spcBef>
          <a:spcPct val="0"/>
        </a:spcBef>
        <a:spcAft>
          <a:spcPct val="0"/>
        </a:spcAft>
        <a:defRPr sz="3600" b="1">
          <a:solidFill>
            <a:srgbClr val="FFFFFF"/>
          </a:solidFill>
          <a:latin typeface="+mj-lt"/>
          <a:ea typeface="+mj-ea"/>
          <a:cs typeface="+mj-cs"/>
        </a:defRPr>
      </a:lvl1pPr>
      <a:lvl2pPr algn="l" rtl="0" eaLnBrk="1" fontAlgn="base" hangingPunct="1">
        <a:spcBef>
          <a:spcPct val="0"/>
        </a:spcBef>
        <a:spcAft>
          <a:spcPct val="0"/>
        </a:spcAft>
        <a:defRPr sz="3600" b="1">
          <a:solidFill>
            <a:srgbClr val="FFFFFF"/>
          </a:solidFill>
          <a:latin typeface="Calibri" pitchFamily="34" charset="0"/>
        </a:defRPr>
      </a:lvl2pPr>
      <a:lvl3pPr algn="l" rtl="0" eaLnBrk="1" fontAlgn="base" hangingPunct="1">
        <a:spcBef>
          <a:spcPct val="0"/>
        </a:spcBef>
        <a:spcAft>
          <a:spcPct val="0"/>
        </a:spcAft>
        <a:defRPr sz="3600" b="1">
          <a:solidFill>
            <a:srgbClr val="FFFFFF"/>
          </a:solidFill>
          <a:latin typeface="Calibri" pitchFamily="34" charset="0"/>
        </a:defRPr>
      </a:lvl3pPr>
      <a:lvl4pPr algn="l" rtl="0" eaLnBrk="1" fontAlgn="base" hangingPunct="1">
        <a:spcBef>
          <a:spcPct val="0"/>
        </a:spcBef>
        <a:spcAft>
          <a:spcPct val="0"/>
        </a:spcAft>
        <a:defRPr sz="3600" b="1">
          <a:solidFill>
            <a:srgbClr val="FFFFFF"/>
          </a:solidFill>
          <a:latin typeface="Calibri" pitchFamily="34" charset="0"/>
        </a:defRPr>
      </a:lvl4pPr>
      <a:lvl5pPr algn="l" rtl="0" eaLnBrk="1" fontAlgn="base" hangingPunct="1">
        <a:spcBef>
          <a:spcPct val="0"/>
        </a:spcBef>
        <a:spcAft>
          <a:spcPct val="0"/>
        </a:spcAft>
        <a:defRPr sz="3600" b="1">
          <a:solidFill>
            <a:srgbClr val="FFFFFF"/>
          </a:solidFill>
          <a:latin typeface="Calibri" pitchFamily="34" charset="0"/>
        </a:defRPr>
      </a:lvl5pPr>
      <a:lvl6pPr marL="457200" algn="l" rtl="0" eaLnBrk="1" fontAlgn="base" hangingPunct="1">
        <a:spcBef>
          <a:spcPct val="0"/>
        </a:spcBef>
        <a:spcAft>
          <a:spcPct val="0"/>
        </a:spcAft>
        <a:defRPr sz="3600" b="1">
          <a:solidFill>
            <a:srgbClr val="FFFFFF"/>
          </a:solidFill>
          <a:latin typeface="Arial" charset="0"/>
        </a:defRPr>
      </a:lvl6pPr>
      <a:lvl7pPr marL="914400" algn="l" rtl="0" eaLnBrk="1" fontAlgn="base" hangingPunct="1">
        <a:spcBef>
          <a:spcPct val="0"/>
        </a:spcBef>
        <a:spcAft>
          <a:spcPct val="0"/>
        </a:spcAft>
        <a:defRPr sz="3600" b="1">
          <a:solidFill>
            <a:srgbClr val="FFFFFF"/>
          </a:solidFill>
          <a:latin typeface="Arial" charset="0"/>
        </a:defRPr>
      </a:lvl7pPr>
      <a:lvl8pPr marL="1371600" algn="l" rtl="0" eaLnBrk="1" fontAlgn="base" hangingPunct="1">
        <a:spcBef>
          <a:spcPct val="0"/>
        </a:spcBef>
        <a:spcAft>
          <a:spcPct val="0"/>
        </a:spcAft>
        <a:defRPr sz="3600" b="1">
          <a:solidFill>
            <a:srgbClr val="FFFFFF"/>
          </a:solidFill>
          <a:latin typeface="Arial" charset="0"/>
        </a:defRPr>
      </a:lvl8pPr>
      <a:lvl9pPr marL="1828800" algn="l" rtl="0" eaLnBrk="1" fontAlgn="base" hangingPunct="1">
        <a:spcBef>
          <a:spcPct val="0"/>
        </a:spcBef>
        <a:spcAft>
          <a:spcPct val="0"/>
        </a:spcAft>
        <a:defRPr sz="36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0.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0.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jp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7" name="Rectangle 10"/>
          <p:cNvSpPr>
            <a:spLocks noGrp="1" noChangeArrowheads="1"/>
          </p:cNvSpPr>
          <p:nvPr>
            <p:ph type="subTitle" idx="4294967295"/>
          </p:nvPr>
        </p:nvSpPr>
        <p:spPr>
          <a:xfrm>
            <a:off x="3215680" y="4658584"/>
            <a:ext cx="5571728" cy="438318"/>
          </a:xfrm>
        </p:spPr>
        <p:txBody>
          <a:bodyPr/>
          <a:lstStyle/>
          <a:p>
            <a:pPr algn="ctr" eaLnBrk="1" hangingPunct="1">
              <a:lnSpc>
                <a:spcPct val="80000"/>
              </a:lnSpc>
              <a:buNone/>
            </a:pPr>
            <a:r>
              <a:rPr lang="zh-CN" altLang="en-US" b="1" dirty="0">
                <a:solidFill>
                  <a:srgbClr val="0033CC"/>
                </a:solidFill>
                <a:ea typeface="楷体_GB2312"/>
                <a:cs typeface="楷体_GB2312"/>
              </a:rPr>
              <a:t>王石平，教授</a:t>
            </a:r>
            <a:r>
              <a:rPr lang="en-US" altLang="zh-CN" b="1" dirty="0">
                <a:solidFill>
                  <a:srgbClr val="0033CC"/>
                </a:solidFill>
                <a:ea typeface="楷体_GB2312"/>
                <a:cs typeface="楷体_GB2312"/>
              </a:rPr>
              <a:t>/</a:t>
            </a:r>
            <a:r>
              <a:rPr lang="zh-CN" altLang="en-US" b="1" dirty="0">
                <a:solidFill>
                  <a:srgbClr val="0033CC"/>
                </a:solidFill>
                <a:ea typeface="楷体_GB2312"/>
                <a:cs typeface="楷体_GB2312"/>
              </a:rPr>
              <a:t>博导</a:t>
            </a:r>
            <a:r>
              <a:rPr lang="en-US" altLang="zh-CN" b="1" dirty="0">
                <a:solidFill>
                  <a:srgbClr val="0033CC"/>
                </a:solidFill>
                <a:ea typeface="楷体_GB2312"/>
                <a:cs typeface="楷体_GB2312"/>
              </a:rPr>
              <a:t>/</a:t>
            </a:r>
            <a:r>
              <a:rPr lang="zh-CN" altLang="en-US" b="1" dirty="0">
                <a:solidFill>
                  <a:srgbClr val="0033CC"/>
                </a:solidFill>
                <a:ea typeface="楷体_GB2312"/>
                <a:cs typeface="楷体_GB2312"/>
              </a:rPr>
              <a:t>旗山学者</a:t>
            </a:r>
            <a:endParaRPr lang="en-NZ" altLang="zh-CN" b="1" dirty="0">
              <a:solidFill>
                <a:srgbClr val="0033CC"/>
              </a:solidFill>
              <a:ea typeface="楷体_GB2312"/>
              <a:cs typeface="楷体_GB2312"/>
            </a:endParaRPr>
          </a:p>
          <a:p>
            <a:pPr algn="ctr" eaLnBrk="1" hangingPunct="1">
              <a:lnSpc>
                <a:spcPct val="80000"/>
              </a:lnSpc>
              <a:buNone/>
            </a:pPr>
            <a:endParaRPr lang="en-NZ" altLang="zh-CN" b="1" dirty="0">
              <a:solidFill>
                <a:srgbClr val="0033CC"/>
              </a:solidFill>
              <a:ea typeface="楷体_GB2312"/>
              <a:cs typeface="楷体_GB2312"/>
            </a:endParaRPr>
          </a:p>
          <a:p>
            <a:pPr algn="ctr" eaLnBrk="1" hangingPunct="1">
              <a:lnSpc>
                <a:spcPct val="80000"/>
              </a:lnSpc>
            </a:pPr>
            <a:endParaRPr lang="en-US" altLang="zh-CN" dirty="0">
              <a:ea typeface="楷体_GB2312"/>
              <a:cs typeface="楷体_GB2312"/>
            </a:endParaRPr>
          </a:p>
        </p:txBody>
      </p:sp>
      <p:sp>
        <p:nvSpPr>
          <p:cNvPr id="2050" name="Rectangle 2"/>
          <p:cNvSpPr>
            <a:spLocks noGrp="1" noChangeArrowheads="1"/>
          </p:cNvSpPr>
          <p:nvPr>
            <p:ph type="ctrTitle" idx="4294967295"/>
          </p:nvPr>
        </p:nvSpPr>
        <p:spPr>
          <a:xfrm>
            <a:off x="3549214" y="1988840"/>
            <a:ext cx="5571728" cy="2057400"/>
          </a:xfrm>
          <a:effectLst>
            <a:outerShdw dist="35921" dir="2700000" algn="ctr" rotWithShape="0">
              <a:schemeClr val="bg2">
                <a:alpha val="50000"/>
              </a:schemeClr>
            </a:outerShdw>
          </a:effectLst>
        </p:spPr>
        <p:txBody>
          <a:bodyPr/>
          <a:lstStyle/>
          <a:p>
            <a:pPr eaLnBrk="1" hangingPunct="1"/>
            <a:r>
              <a:rPr lang="zh-CN" altLang="en-US" dirty="0"/>
              <a:t>   第</a:t>
            </a:r>
            <a:r>
              <a:rPr lang="en-US" altLang="zh-CN" dirty="0"/>
              <a:t>3</a:t>
            </a:r>
            <a:r>
              <a:rPr lang="zh-CN" altLang="en-US" dirty="0"/>
              <a:t>讲 </a:t>
            </a:r>
            <a:r>
              <a:rPr lang="en-US" altLang="zh-CN" dirty="0"/>
              <a:t>K-means</a:t>
            </a:r>
            <a:r>
              <a:rPr lang="zh-CN" altLang="en-US" dirty="0"/>
              <a:t>聚类</a:t>
            </a:r>
            <a:endParaRPr lang="en-US" altLang="zh-CN" sz="4800" dirty="0"/>
          </a:p>
        </p:txBody>
      </p:sp>
      <p:pic>
        <p:nvPicPr>
          <p:cNvPr id="3" name="图片 2">
            <a:extLst>
              <a:ext uri="{FF2B5EF4-FFF2-40B4-BE49-F238E27FC236}">
                <a16:creationId xmlns:a16="http://schemas.microsoft.com/office/drawing/2014/main" id="{B94CFD90-38AA-4995-8B04-6053BC43CE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01961" y="0"/>
            <a:ext cx="1788079" cy="1800000"/>
          </a:xfrm>
          <a:prstGeom prst="rect">
            <a:avLst/>
          </a:prstGeom>
        </p:spPr>
      </p:pic>
      <p:sp>
        <p:nvSpPr>
          <p:cNvPr id="7" name="Rectangle 10">
            <a:extLst>
              <a:ext uri="{FF2B5EF4-FFF2-40B4-BE49-F238E27FC236}">
                <a16:creationId xmlns:a16="http://schemas.microsoft.com/office/drawing/2014/main" id="{D7DC25C9-0AAF-4752-B830-934A86320E69}"/>
              </a:ext>
            </a:extLst>
          </p:cNvPr>
          <p:cNvSpPr txBox="1">
            <a:spLocks noChangeArrowheads="1"/>
          </p:cNvSpPr>
          <p:nvPr/>
        </p:nvSpPr>
        <p:spPr bwMode="gray">
          <a:xfrm>
            <a:off x="3143672" y="5365913"/>
            <a:ext cx="5571728" cy="4383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ctr" eaLnBrk="1" hangingPunct="1">
              <a:lnSpc>
                <a:spcPct val="80000"/>
              </a:lnSpc>
              <a:buFontTx/>
              <a:buNone/>
            </a:pPr>
            <a:r>
              <a:rPr lang="zh-CN" altLang="en-US" kern="0" dirty="0">
                <a:solidFill>
                  <a:srgbClr val="0033CC"/>
                </a:solidFill>
                <a:ea typeface="楷体_GB2312"/>
                <a:cs typeface="楷体_GB2312"/>
              </a:rPr>
              <a:t>计算机与大数据学院</a:t>
            </a:r>
            <a:endParaRPr lang="en-NZ" altLang="zh-CN" kern="0" dirty="0">
              <a:solidFill>
                <a:srgbClr val="0033CC"/>
              </a:solidFill>
              <a:ea typeface="楷体_GB2312"/>
              <a:cs typeface="楷体_GB2312"/>
            </a:endParaRPr>
          </a:p>
          <a:p>
            <a:pPr algn="ctr" eaLnBrk="1" hangingPunct="1">
              <a:lnSpc>
                <a:spcPct val="80000"/>
              </a:lnSpc>
            </a:pPr>
            <a:endParaRPr lang="en-US" altLang="zh-CN" b="0" kern="0" dirty="0">
              <a:ea typeface="楷体_GB2312"/>
              <a:cs typeface="楷体_GB2312"/>
            </a:endParaRPr>
          </a:p>
        </p:txBody>
      </p:sp>
      <p:pic>
        <p:nvPicPr>
          <p:cNvPr id="5" name="图片 4">
            <a:extLst>
              <a:ext uri="{FF2B5EF4-FFF2-40B4-BE49-F238E27FC236}">
                <a16:creationId xmlns:a16="http://schemas.microsoft.com/office/drawing/2014/main" id="{5E08DAE9-0792-4053-A459-58F161951FD2}"/>
              </a:ext>
            </a:extLst>
          </p:cNvPr>
          <p:cNvPicPr>
            <a:picLocks noChangeAspect="1"/>
          </p:cNvPicPr>
          <p:nvPr/>
        </p:nvPicPr>
        <p:blipFill rotWithShape="1">
          <a:blip r:embed="rId3">
            <a:extLst>
              <a:ext uri="{28A0092B-C50C-407E-A947-70E740481C1C}">
                <a14:useLocalDpi xmlns:a14="http://schemas.microsoft.com/office/drawing/2010/main" val="0"/>
              </a:ext>
            </a:extLst>
          </a:blip>
          <a:srcRect l="15845" r="20686"/>
          <a:stretch/>
        </p:blipFill>
        <p:spPr>
          <a:xfrm>
            <a:off x="7392145" y="5903936"/>
            <a:ext cx="3240361" cy="952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算法步骤 </a:t>
            </a:r>
            <a:r>
              <a:rPr lang="en-US" altLang="zh-CN" dirty="0">
                <a:solidFill>
                  <a:schemeClr val="bg1"/>
                </a:solidFill>
              </a:rPr>
              <a:t>II</a:t>
            </a:r>
            <a:endParaRPr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4367181-2557-45A5-A3D4-55632B6F8F7D}"/>
                  </a:ext>
                </a:extLst>
              </p:cNvPr>
              <p:cNvSpPr txBox="1"/>
              <p:nvPr/>
            </p:nvSpPr>
            <p:spPr>
              <a:xfrm>
                <a:off x="903949" y="1551867"/>
                <a:ext cx="9509760" cy="461665"/>
              </a:xfrm>
              <a:prstGeom prst="rect">
                <a:avLst/>
              </a:prstGeom>
              <a:noFill/>
            </p:spPr>
            <p:txBody>
              <a:bodyPr wrap="square" rtlCol="0">
                <a:spAutoFit/>
              </a:bodyPr>
              <a:lstStyle/>
              <a:p>
                <a:r>
                  <a:rPr lang="zh-CN" altLang="en-US" sz="2400" dirty="0">
                    <a:solidFill>
                      <a:srgbClr val="FF0000"/>
                    </a:solidFill>
                  </a:rPr>
                  <a:t>输入：</a:t>
                </a:r>
                <a:r>
                  <a:rPr lang="zh-CN" altLang="en-US" sz="2400" dirty="0">
                    <a:solidFill>
                      <a:srgbClr val="0070C0"/>
                    </a:solidFill>
                  </a:rPr>
                  <a:t>数据样本</a:t>
                </a:r>
                <a14:m>
                  <m:oMath xmlns:m="http://schemas.openxmlformats.org/officeDocument/2006/math">
                    <m:sSubSup>
                      <m:sSubSupPr>
                        <m:ctrlPr>
                          <a:rPr lang="en-US" altLang="zh-CN" sz="2400" i="1" dirty="0" smtClean="0">
                            <a:solidFill>
                              <a:srgbClr val="0070C0"/>
                            </a:solidFill>
                            <a:latin typeface="Cambria Math" panose="02040503050406030204" pitchFamily="18" charset="0"/>
                          </a:rPr>
                        </m:ctrlPr>
                      </m:sSubSupPr>
                      <m:e>
                        <m:r>
                          <a:rPr lang="en-US" altLang="zh-CN" sz="2400" i="1" dirty="0">
                            <a:solidFill>
                              <a:srgbClr val="0070C0"/>
                            </a:solidFill>
                            <a:latin typeface="Cambria Math" panose="02040503050406030204" pitchFamily="18" charset="0"/>
                          </a:rPr>
                          <m:t>{</m:t>
                        </m:r>
                        <m:sSub>
                          <m:sSubPr>
                            <m:ctrlPr>
                              <a:rPr lang="en-US" altLang="zh-CN" sz="2400" i="1" dirty="0">
                                <a:solidFill>
                                  <a:srgbClr val="0070C0"/>
                                </a:solidFill>
                                <a:latin typeface="Cambria Math" panose="02040503050406030204" pitchFamily="18" charset="0"/>
                              </a:rPr>
                            </m:ctrlPr>
                          </m:sSubPr>
                          <m:e>
                            <m:r>
                              <a:rPr lang="en-US" altLang="zh-CN" sz="2400" i="1" dirty="0">
                                <a:solidFill>
                                  <a:srgbClr val="0070C0"/>
                                </a:solidFill>
                                <a:latin typeface="Cambria Math" panose="02040503050406030204" pitchFamily="18" charset="0"/>
                              </a:rPr>
                              <m:t>𝒙</m:t>
                            </m:r>
                          </m:e>
                          <m:sub>
                            <m:r>
                              <a:rPr lang="en-US" altLang="zh-CN" sz="2400" i="1" dirty="0">
                                <a:solidFill>
                                  <a:srgbClr val="0070C0"/>
                                </a:solidFill>
                                <a:latin typeface="Cambria Math" panose="02040503050406030204" pitchFamily="18" charset="0"/>
                              </a:rPr>
                              <m:t>𝒊</m:t>
                            </m:r>
                          </m:sub>
                        </m:sSub>
                        <m:r>
                          <a:rPr lang="en-US" altLang="zh-CN" sz="2400" i="1" dirty="0">
                            <a:solidFill>
                              <a:srgbClr val="0070C0"/>
                            </a:solidFill>
                            <a:latin typeface="Cambria Math" panose="02040503050406030204" pitchFamily="18" charset="0"/>
                          </a:rPr>
                          <m:t>}</m:t>
                        </m:r>
                      </m:e>
                      <m:sub>
                        <m:r>
                          <a:rPr lang="en-US" altLang="zh-CN" sz="2400" b="1" i="1" dirty="0" smtClean="0">
                            <a:solidFill>
                              <a:srgbClr val="0070C0"/>
                            </a:solidFill>
                            <a:latin typeface="Cambria Math" panose="02040503050406030204" pitchFamily="18" charset="0"/>
                          </a:rPr>
                          <m:t>𝒊</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𝟏</m:t>
                        </m:r>
                      </m:sub>
                      <m:sup>
                        <m:r>
                          <a:rPr lang="en-US" altLang="zh-CN" sz="2400" b="1" i="1" dirty="0" smtClean="0">
                            <a:solidFill>
                              <a:srgbClr val="0070C0"/>
                            </a:solidFill>
                            <a:latin typeface="Cambria Math" panose="02040503050406030204" pitchFamily="18" charset="0"/>
                          </a:rPr>
                          <m:t>𝒏</m:t>
                        </m:r>
                      </m:sup>
                    </m:sSubSup>
                  </m:oMath>
                </a14:m>
                <a:r>
                  <a:rPr lang="zh-CN" altLang="en-US" sz="2400" dirty="0">
                    <a:solidFill>
                      <a:srgbClr val="0070C0"/>
                    </a:solidFill>
                  </a:rPr>
                  <a:t>，聚类个数</a:t>
                </a:r>
                <a:r>
                  <a:rPr lang="en-US" altLang="zh-CN" sz="2400" dirty="0">
                    <a:solidFill>
                      <a:srgbClr val="0070C0"/>
                    </a:solidFill>
                  </a:rPr>
                  <a:t>K.</a:t>
                </a:r>
                <a:endParaRPr lang="zh-CN" altLang="en-US" sz="2400" dirty="0"/>
              </a:p>
            </p:txBody>
          </p:sp>
        </mc:Choice>
        <mc:Fallback xmlns="">
          <p:sp>
            <p:nvSpPr>
              <p:cNvPr id="3" name="文本框 2">
                <a:extLst>
                  <a:ext uri="{FF2B5EF4-FFF2-40B4-BE49-F238E27FC236}">
                    <a16:creationId xmlns:a16="http://schemas.microsoft.com/office/drawing/2014/main" id="{94367181-2557-45A5-A3D4-55632B6F8F7D}"/>
                  </a:ext>
                </a:extLst>
              </p:cNvPr>
              <p:cNvSpPr txBox="1">
                <a:spLocks noRot="1" noChangeAspect="1" noMove="1" noResize="1" noEditPoints="1" noAdjustHandles="1" noChangeArrowheads="1" noChangeShapeType="1" noTextEdit="1"/>
              </p:cNvSpPr>
              <p:nvPr/>
            </p:nvSpPr>
            <p:spPr>
              <a:xfrm>
                <a:off x="903949" y="1551867"/>
                <a:ext cx="9509760" cy="461665"/>
              </a:xfrm>
              <a:prstGeom prst="rect">
                <a:avLst/>
              </a:prstGeom>
              <a:blipFill>
                <a:blip r:embed="rId2"/>
                <a:stretch>
                  <a:fillRect l="-962" t="-16000"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612D08D-FB79-431F-A55F-822A5FEB5192}"/>
                  </a:ext>
                </a:extLst>
              </p:cNvPr>
              <p:cNvSpPr txBox="1"/>
              <p:nvPr/>
            </p:nvSpPr>
            <p:spPr>
              <a:xfrm>
                <a:off x="903949" y="2296780"/>
                <a:ext cx="9509760" cy="461665"/>
              </a:xfrm>
              <a:prstGeom prst="rect">
                <a:avLst/>
              </a:prstGeom>
              <a:noFill/>
            </p:spPr>
            <p:txBody>
              <a:bodyPr wrap="square" rtlCol="0">
                <a:spAutoFit/>
              </a:bodyPr>
              <a:lstStyle/>
              <a:p>
                <a:r>
                  <a:rPr lang="zh-CN" altLang="en-US" sz="2400" dirty="0">
                    <a:solidFill>
                      <a:srgbClr val="FF0000"/>
                    </a:solidFill>
                  </a:rPr>
                  <a:t>输出：</a:t>
                </a:r>
                <a:r>
                  <a:rPr lang="zh-CN" altLang="en-US" sz="2400" dirty="0">
                    <a:solidFill>
                      <a:srgbClr val="0070C0"/>
                    </a:solidFill>
                  </a:rPr>
                  <a:t>所有样本的聚类标签</a:t>
                </a:r>
                <a14:m>
                  <m:oMath xmlns:m="http://schemas.openxmlformats.org/officeDocument/2006/math">
                    <m:sSubSup>
                      <m:sSubSupPr>
                        <m:ctrlPr>
                          <a:rPr lang="en-US" altLang="zh-CN" sz="2400" i="1" dirty="0">
                            <a:solidFill>
                              <a:srgbClr val="0070C0"/>
                            </a:solidFill>
                            <a:latin typeface="Cambria Math" panose="02040503050406030204" pitchFamily="18" charset="0"/>
                          </a:rPr>
                        </m:ctrlPr>
                      </m:sSubSupPr>
                      <m:e>
                        <m:r>
                          <a:rPr lang="en-US" altLang="zh-CN" sz="2400" i="1" dirty="0">
                            <a:solidFill>
                              <a:srgbClr val="0070C0"/>
                            </a:solidFill>
                            <a:latin typeface="Cambria Math" panose="02040503050406030204" pitchFamily="18" charset="0"/>
                          </a:rPr>
                          <m:t>{</m:t>
                        </m:r>
                        <m:sSub>
                          <m:sSubPr>
                            <m:ctrlPr>
                              <a:rPr lang="en-US" altLang="zh-CN" sz="2400" i="1" dirty="0">
                                <a:solidFill>
                                  <a:srgbClr val="0070C0"/>
                                </a:solidFill>
                                <a:latin typeface="Cambria Math" panose="02040503050406030204" pitchFamily="18" charset="0"/>
                              </a:rPr>
                            </m:ctrlPr>
                          </m:sSubPr>
                          <m:e>
                            <m:r>
                              <a:rPr lang="en-US" altLang="zh-CN" sz="2400" b="1" i="1" dirty="0">
                                <a:solidFill>
                                  <a:srgbClr val="0070C0"/>
                                </a:solidFill>
                                <a:latin typeface="Cambria Math" panose="02040503050406030204" pitchFamily="18" charset="0"/>
                              </a:rPr>
                              <m:t>𝒚</m:t>
                            </m:r>
                          </m:e>
                          <m:sub>
                            <m:r>
                              <a:rPr lang="en-US" altLang="zh-CN" sz="2400" i="1" dirty="0">
                                <a:solidFill>
                                  <a:srgbClr val="0070C0"/>
                                </a:solidFill>
                                <a:latin typeface="Cambria Math" panose="02040503050406030204" pitchFamily="18" charset="0"/>
                              </a:rPr>
                              <m:t>𝒊</m:t>
                            </m:r>
                          </m:sub>
                        </m:sSub>
                        <m:r>
                          <a:rPr lang="en-US" altLang="zh-CN" sz="2400" i="1" dirty="0">
                            <a:solidFill>
                              <a:srgbClr val="0070C0"/>
                            </a:solidFill>
                            <a:latin typeface="Cambria Math" panose="02040503050406030204" pitchFamily="18" charset="0"/>
                          </a:rPr>
                          <m:t>}</m:t>
                        </m:r>
                      </m:e>
                      <m:sub>
                        <m:r>
                          <a:rPr lang="en-US" altLang="zh-CN" sz="2400" i="1" dirty="0">
                            <a:solidFill>
                              <a:srgbClr val="0070C0"/>
                            </a:solidFill>
                            <a:latin typeface="Cambria Math" panose="02040503050406030204" pitchFamily="18" charset="0"/>
                          </a:rPr>
                          <m:t>𝒊</m:t>
                        </m:r>
                        <m:r>
                          <a:rPr lang="en-US"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rPr>
                          <m:t>𝟏</m:t>
                        </m:r>
                      </m:sub>
                      <m:sup>
                        <m:r>
                          <a:rPr lang="en-US" altLang="zh-CN" sz="2400" i="1" dirty="0">
                            <a:solidFill>
                              <a:srgbClr val="0070C0"/>
                            </a:solidFill>
                            <a:latin typeface="Cambria Math" panose="02040503050406030204" pitchFamily="18" charset="0"/>
                          </a:rPr>
                          <m:t>𝒏</m:t>
                        </m:r>
                      </m:sup>
                    </m:sSubSup>
                  </m:oMath>
                </a14:m>
                <a:r>
                  <a:rPr lang="en-US" altLang="zh-CN" sz="2400" dirty="0">
                    <a:solidFill>
                      <a:srgbClr val="0070C0"/>
                    </a:solidFill>
                  </a:rPr>
                  <a:t>.</a:t>
                </a:r>
                <a:endParaRPr lang="zh-CN" altLang="en-US" sz="2400" dirty="0"/>
              </a:p>
            </p:txBody>
          </p:sp>
        </mc:Choice>
        <mc:Fallback xmlns="">
          <p:sp>
            <p:nvSpPr>
              <p:cNvPr id="6" name="文本框 5">
                <a:extLst>
                  <a:ext uri="{FF2B5EF4-FFF2-40B4-BE49-F238E27FC236}">
                    <a16:creationId xmlns:a16="http://schemas.microsoft.com/office/drawing/2014/main" id="{8612D08D-FB79-431F-A55F-822A5FEB5192}"/>
                  </a:ext>
                </a:extLst>
              </p:cNvPr>
              <p:cNvSpPr txBox="1">
                <a:spLocks noRot="1" noChangeAspect="1" noMove="1" noResize="1" noEditPoints="1" noAdjustHandles="1" noChangeArrowheads="1" noChangeShapeType="1" noTextEdit="1"/>
              </p:cNvSpPr>
              <p:nvPr/>
            </p:nvSpPr>
            <p:spPr>
              <a:xfrm>
                <a:off x="903949" y="2296780"/>
                <a:ext cx="9509760" cy="461665"/>
              </a:xfrm>
              <a:prstGeom prst="rect">
                <a:avLst/>
              </a:prstGeom>
              <a:blipFill>
                <a:blip r:embed="rId3"/>
                <a:stretch>
                  <a:fillRect l="-962" t="-15789" b="-28947"/>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870D68BC-8B2D-48E2-8BCF-4C515A540764}"/>
              </a:ext>
            </a:extLst>
          </p:cNvPr>
          <p:cNvSpPr txBox="1"/>
          <p:nvPr/>
        </p:nvSpPr>
        <p:spPr>
          <a:xfrm>
            <a:off x="1605418" y="2988808"/>
            <a:ext cx="7899117" cy="461665"/>
          </a:xfrm>
          <a:prstGeom prst="rect">
            <a:avLst/>
          </a:prstGeom>
          <a:noFill/>
        </p:spPr>
        <p:txBody>
          <a:bodyPr wrap="square" rtlCol="0">
            <a:spAutoFit/>
          </a:bodyPr>
          <a:lstStyle/>
          <a:p>
            <a:r>
              <a:rPr lang="en-US" altLang="zh-CN" sz="2400" dirty="0"/>
              <a:t>1.</a:t>
            </a:r>
            <a:r>
              <a:rPr lang="zh-CN" altLang="en-US" sz="2400" dirty="0">
                <a:solidFill>
                  <a:srgbClr val="000000"/>
                </a:solidFill>
                <a:latin typeface="Helvetica Neue"/>
              </a:rPr>
              <a:t>随机生成</a:t>
            </a:r>
            <a:r>
              <a:rPr lang="en-US" altLang="zh-CN" sz="2400" dirty="0">
                <a:solidFill>
                  <a:srgbClr val="000000"/>
                </a:solidFill>
                <a:latin typeface="Helvetica Neue"/>
              </a:rPr>
              <a:t>K</a:t>
            </a:r>
            <a:r>
              <a:rPr lang="zh-CN" altLang="en-US" sz="2400" dirty="0">
                <a:solidFill>
                  <a:srgbClr val="000000"/>
                </a:solidFill>
                <a:latin typeface="Helvetica Neue"/>
              </a:rPr>
              <a:t>个聚类中心，</a:t>
            </a:r>
            <a:r>
              <a:rPr lang="en-US" altLang="zh-CN" sz="2400" i="1" dirty="0">
                <a:solidFill>
                  <a:srgbClr val="000000"/>
                </a:solidFill>
                <a:latin typeface="Helvetica Neue"/>
              </a:rPr>
              <a:t>u</a:t>
            </a:r>
            <a:r>
              <a:rPr lang="en-US" altLang="zh-CN" sz="2400" baseline="-25000" dirty="0">
                <a:solidFill>
                  <a:srgbClr val="000000"/>
                </a:solidFill>
                <a:latin typeface="Helvetica Neue"/>
              </a:rPr>
              <a:t>1</a:t>
            </a:r>
            <a:r>
              <a:rPr lang="en-US" altLang="zh-CN" sz="2400" dirty="0">
                <a:solidFill>
                  <a:srgbClr val="000000"/>
                </a:solidFill>
                <a:latin typeface="Helvetica Neue"/>
              </a:rPr>
              <a:t>, …, </a:t>
            </a:r>
            <a:r>
              <a:rPr lang="en-US" altLang="zh-CN" sz="2400" i="1" dirty="0" err="1">
                <a:solidFill>
                  <a:srgbClr val="000000"/>
                </a:solidFill>
                <a:latin typeface="Helvetica Neue"/>
              </a:rPr>
              <a:t>u</a:t>
            </a:r>
            <a:r>
              <a:rPr lang="en-US" altLang="zh-CN" sz="2400" i="1" baseline="-25000" dirty="0" err="1">
                <a:solidFill>
                  <a:srgbClr val="000000"/>
                </a:solidFill>
                <a:latin typeface="Helvetica Neue"/>
              </a:rPr>
              <a:t>K</a:t>
            </a:r>
            <a:r>
              <a:rPr lang="zh-CN" altLang="en-US" sz="2400" b="0" dirty="0">
                <a:solidFill>
                  <a:srgbClr val="000000"/>
                </a:solidFill>
                <a:latin typeface="Helvetica Neue"/>
              </a:rPr>
              <a:t>；</a:t>
            </a:r>
          </a:p>
        </p:txBody>
      </p:sp>
      <p:sp>
        <p:nvSpPr>
          <p:cNvPr id="9" name="文本框 8">
            <a:extLst>
              <a:ext uri="{FF2B5EF4-FFF2-40B4-BE49-F238E27FC236}">
                <a16:creationId xmlns:a16="http://schemas.microsoft.com/office/drawing/2014/main" id="{B7951F32-1FD2-4090-A3BB-979089D3BE3C}"/>
              </a:ext>
            </a:extLst>
          </p:cNvPr>
          <p:cNvSpPr txBox="1"/>
          <p:nvPr/>
        </p:nvSpPr>
        <p:spPr>
          <a:xfrm>
            <a:off x="2402581" y="4197059"/>
            <a:ext cx="9380586" cy="461665"/>
          </a:xfrm>
          <a:prstGeom prst="rect">
            <a:avLst/>
          </a:prstGeom>
          <a:noFill/>
        </p:spPr>
        <p:txBody>
          <a:bodyPr wrap="square" rtlCol="0">
            <a:spAutoFit/>
          </a:bodyPr>
          <a:lstStyle/>
          <a:p>
            <a:r>
              <a:rPr lang="en-US" altLang="zh-CN" sz="2400" dirty="0"/>
              <a:t>3.</a:t>
            </a:r>
            <a:r>
              <a:rPr lang="zh-CN" altLang="en-US" sz="2400" dirty="0"/>
              <a:t> </a:t>
            </a:r>
          </a:p>
        </p:txBody>
      </p:sp>
      <p:sp>
        <p:nvSpPr>
          <p:cNvPr id="10" name="文本框 9">
            <a:extLst>
              <a:ext uri="{FF2B5EF4-FFF2-40B4-BE49-F238E27FC236}">
                <a16:creationId xmlns:a16="http://schemas.microsoft.com/office/drawing/2014/main" id="{861CF0DE-3DAD-4D28-8138-73C2E3109156}"/>
              </a:ext>
            </a:extLst>
          </p:cNvPr>
          <p:cNvSpPr txBox="1"/>
          <p:nvPr/>
        </p:nvSpPr>
        <p:spPr>
          <a:xfrm>
            <a:off x="1652444" y="3574957"/>
            <a:ext cx="5907546" cy="461665"/>
          </a:xfrm>
          <a:prstGeom prst="rect">
            <a:avLst/>
          </a:prstGeom>
          <a:noFill/>
        </p:spPr>
        <p:txBody>
          <a:bodyPr wrap="square" rtlCol="0">
            <a:spAutoFit/>
          </a:bodyPr>
          <a:lstStyle/>
          <a:p>
            <a:r>
              <a:rPr lang="en-US" altLang="zh-CN" sz="2400" dirty="0"/>
              <a:t>2.</a:t>
            </a:r>
            <a:r>
              <a:rPr lang="zh-CN" altLang="en-US" sz="2400" dirty="0"/>
              <a:t>重复如下直至收敛：</a:t>
            </a:r>
          </a:p>
        </p:txBody>
      </p:sp>
      <p:sp>
        <p:nvSpPr>
          <p:cNvPr id="11" name="文本框 10">
            <a:extLst>
              <a:ext uri="{FF2B5EF4-FFF2-40B4-BE49-F238E27FC236}">
                <a16:creationId xmlns:a16="http://schemas.microsoft.com/office/drawing/2014/main" id="{278D6186-B11C-4986-9BF1-046D16631C60}"/>
              </a:ext>
            </a:extLst>
          </p:cNvPr>
          <p:cNvSpPr txBox="1"/>
          <p:nvPr/>
        </p:nvSpPr>
        <p:spPr>
          <a:xfrm>
            <a:off x="2402581" y="5075300"/>
            <a:ext cx="6759244" cy="461665"/>
          </a:xfrm>
          <a:prstGeom prst="rect">
            <a:avLst/>
          </a:prstGeom>
          <a:noFill/>
        </p:spPr>
        <p:txBody>
          <a:bodyPr wrap="square" rtlCol="0">
            <a:spAutoFit/>
          </a:bodyPr>
          <a:lstStyle/>
          <a:p>
            <a:r>
              <a:rPr lang="en-US" altLang="zh-CN" sz="2400" dirty="0"/>
              <a:t>4.</a:t>
            </a:r>
            <a:endParaRPr lang="zh-CN" altLang="en-US" sz="2400" dirty="0"/>
          </a:p>
        </p:txBody>
      </p:sp>
      <p:sp>
        <p:nvSpPr>
          <p:cNvPr id="12" name="文本框 11">
            <a:extLst>
              <a:ext uri="{FF2B5EF4-FFF2-40B4-BE49-F238E27FC236}">
                <a16:creationId xmlns:a16="http://schemas.microsoft.com/office/drawing/2014/main" id="{E472D3DA-551D-4624-A1CA-3C1007105990}"/>
              </a:ext>
            </a:extLst>
          </p:cNvPr>
          <p:cNvSpPr txBox="1"/>
          <p:nvPr/>
        </p:nvSpPr>
        <p:spPr>
          <a:xfrm>
            <a:off x="1652444" y="5824976"/>
            <a:ext cx="9215061" cy="461665"/>
          </a:xfrm>
          <a:prstGeom prst="rect">
            <a:avLst/>
          </a:prstGeom>
          <a:noFill/>
        </p:spPr>
        <p:txBody>
          <a:bodyPr wrap="square" rtlCol="0">
            <a:spAutoFit/>
          </a:bodyPr>
          <a:lstStyle/>
          <a:p>
            <a:r>
              <a:rPr lang="en-US" altLang="zh-CN" sz="2400" dirty="0"/>
              <a:t>5.</a:t>
            </a:r>
            <a:r>
              <a:rPr lang="zh-CN" altLang="en-US" sz="2400" dirty="0"/>
              <a:t>返回所有样本的聚类标签。</a:t>
            </a:r>
          </a:p>
        </p:txBody>
      </p:sp>
      <p:pic>
        <p:nvPicPr>
          <p:cNvPr id="13" name="图片 12">
            <a:extLst>
              <a:ext uri="{FF2B5EF4-FFF2-40B4-BE49-F238E27FC236}">
                <a16:creationId xmlns:a16="http://schemas.microsoft.com/office/drawing/2014/main" id="{B37395FB-C789-419A-B200-6C732F05619B}"/>
              </a:ext>
            </a:extLst>
          </p:cNvPr>
          <p:cNvPicPr>
            <a:picLocks noChangeAspect="1"/>
          </p:cNvPicPr>
          <p:nvPr/>
        </p:nvPicPr>
        <p:blipFill rotWithShape="1">
          <a:blip r:embed="rId4"/>
          <a:srcRect l="15927" t="52634" r="38571" b="37153"/>
          <a:stretch/>
        </p:blipFill>
        <p:spPr>
          <a:xfrm>
            <a:off x="2973107" y="4282247"/>
            <a:ext cx="3560676" cy="493173"/>
          </a:xfrm>
          <a:prstGeom prst="rect">
            <a:avLst/>
          </a:prstGeom>
        </p:spPr>
      </p:pic>
      <p:pic>
        <p:nvPicPr>
          <p:cNvPr id="14" name="图片 13">
            <a:extLst>
              <a:ext uri="{FF2B5EF4-FFF2-40B4-BE49-F238E27FC236}">
                <a16:creationId xmlns:a16="http://schemas.microsoft.com/office/drawing/2014/main" id="{C9BB9D33-9721-4CF5-81BE-4247B2258B1D}"/>
              </a:ext>
            </a:extLst>
          </p:cNvPr>
          <p:cNvPicPr>
            <a:picLocks noChangeAspect="1"/>
          </p:cNvPicPr>
          <p:nvPr/>
        </p:nvPicPr>
        <p:blipFill rotWithShape="1">
          <a:blip r:embed="rId4"/>
          <a:srcRect l="22178" t="63082" r="43768" b="15489"/>
          <a:stretch/>
        </p:blipFill>
        <p:spPr>
          <a:xfrm>
            <a:off x="3030175" y="4782909"/>
            <a:ext cx="2664823" cy="1034578"/>
          </a:xfrm>
          <a:prstGeom prst="rect">
            <a:avLst/>
          </a:prstGeom>
        </p:spPr>
      </p:pic>
    </p:spTree>
    <p:extLst>
      <p:ext uri="{BB962C8B-B14F-4D97-AF65-F5344CB8AC3E}">
        <p14:creationId xmlns:p14="http://schemas.microsoft.com/office/powerpoint/2010/main" val="152699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1000"/>
                                        <p:tgtEl>
                                          <p:spTgt spid="6">
                                            <p:txEl>
                                              <p:pRg st="0" end="0"/>
                                            </p:txEl>
                                          </p:spTgt>
                                        </p:tgtEl>
                                      </p:cBhvr>
                                    </p:animEffect>
                                    <p:anim calcmode="lin" valueType="num">
                                      <p:cBhvr>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ppt_x"/>
                                          </p:val>
                                        </p:tav>
                                        <p:tav tm="100000">
                                          <p:val>
                                            <p:strVal val="#ppt_x"/>
                                          </p:val>
                                        </p:tav>
                                      </p:tavLst>
                                    </p:anim>
                                    <p:anim calcmode="lin" valueType="num">
                                      <p:cBhvr additive="base">
                                        <p:cTn id="3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ppt_x"/>
                                          </p:val>
                                        </p:tav>
                                        <p:tav tm="100000">
                                          <p:val>
                                            <p:strVal val="#ppt_x"/>
                                          </p:val>
                                        </p:tav>
                                      </p:tavLst>
                                    </p:anim>
                                    <p:anim calcmode="lin" valueType="num">
                                      <p:cBhvr additive="base">
                                        <p:cTn id="4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算法图解</a:t>
            </a:r>
            <a:endParaRPr lang="zh-CN" altLang="en-US" dirty="0"/>
          </a:p>
        </p:txBody>
      </p:sp>
      <p:pic>
        <p:nvPicPr>
          <p:cNvPr id="5" name="图片 4">
            <a:extLst>
              <a:ext uri="{FF2B5EF4-FFF2-40B4-BE49-F238E27FC236}">
                <a16:creationId xmlns:a16="http://schemas.microsoft.com/office/drawing/2014/main" id="{A39DE4F4-E9E6-419B-A6FB-6DDCC43D8FEE}"/>
              </a:ext>
            </a:extLst>
          </p:cNvPr>
          <p:cNvPicPr>
            <a:picLocks noChangeAspect="1"/>
          </p:cNvPicPr>
          <p:nvPr/>
        </p:nvPicPr>
        <p:blipFill>
          <a:blip r:embed="rId2"/>
          <a:stretch>
            <a:fillRect/>
          </a:stretch>
        </p:blipFill>
        <p:spPr>
          <a:xfrm>
            <a:off x="2320252" y="1412077"/>
            <a:ext cx="7551496" cy="5049979"/>
          </a:xfrm>
          <a:prstGeom prst="rect">
            <a:avLst/>
          </a:prstGeom>
        </p:spPr>
      </p:pic>
    </p:spTree>
    <p:extLst>
      <p:ext uri="{BB962C8B-B14F-4D97-AF65-F5344CB8AC3E}">
        <p14:creationId xmlns:p14="http://schemas.microsoft.com/office/powerpoint/2010/main" val="2869531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优化的视角</a:t>
            </a:r>
            <a:r>
              <a:rPr lang="en-US" altLang="zh-CN" dirty="0">
                <a:solidFill>
                  <a:schemeClr val="bg1"/>
                </a:solidFill>
              </a:rPr>
              <a:t>--</a:t>
            </a:r>
            <a:r>
              <a:rPr lang="zh-CN" altLang="en-US" dirty="0">
                <a:solidFill>
                  <a:schemeClr val="bg1"/>
                </a:solidFill>
              </a:rPr>
              <a:t>目标函数</a:t>
            </a:r>
            <a:endParaRPr lang="zh-CN" altLang="en-US" dirty="0"/>
          </a:p>
        </p:txBody>
      </p:sp>
      <p:sp>
        <p:nvSpPr>
          <p:cNvPr id="3" name="文本框 2">
            <a:extLst>
              <a:ext uri="{FF2B5EF4-FFF2-40B4-BE49-F238E27FC236}">
                <a16:creationId xmlns:a16="http://schemas.microsoft.com/office/drawing/2014/main" id="{E57A7EBD-F0A5-4FCD-94D6-83FC0C76F0CC}"/>
              </a:ext>
            </a:extLst>
          </p:cNvPr>
          <p:cNvSpPr txBox="1"/>
          <p:nvPr/>
        </p:nvSpPr>
        <p:spPr>
          <a:xfrm>
            <a:off x="514905" y="1509204"/>
            <a:ext cx="5254965" cy="523220"/>
          </a:xfrm>
          <a:prstGeom prst="rect">
            <a:avLst/>
          </a:prstGeom>
          <a:noFill/>
        </p:spPr>
        <p:txBody>
          <a:bodyPr wrap="none" rtlCol="0">
            <a:spAutoFit/>
          </a:bodyPr>
          <a:lstStyle/>
          <a:p>
            <a:pPr marL="457200" indent="-457200">
              <a:buFont typeface="Wingdings" panose="05000000000000000000" pitchFamily="2" charset="2"/>
              <a:buChar char="n"/>
            </a:pPr>
            <a:r>
              <a:rPr lang="en-US" altLang="zh-CN"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K-means</a:t>
            </a:r>
            <a:r>
              <a:rPr lang="zh-CN" altLang="en-US" sz="2800" dirty="0">
                <a:solidFill>
                  <a:srgbClr val="FF0000"/>
                </a:solidFill>
                <a:latin typeface="华文新魏" panose="02010800040101010101" pitchFamily="2" charset="-122"/>
                <a:ea typeface="华文新魏" panose="02010800040101010101" pitchFamily="2" charset="-122"/>
              </a:rPr>
              <a:t>聚类算法目标函数：</a:t>
            </a:r>
          </a:p>
        </p:txBody>
      </p:sp>
      <p:pic>
        <p:nvPicPr>
          <p:cNvPr id="4" name="图片 3">
            <a:extLst>
              <a:ext uri="{FF2B5EF4-FFF2-40B4-BE49-F238E27FC236}">
                <a16:creationId xmlns:a16="http://schemas.microsoft.com/office/drawing/2014/main" id="{BA63B551-E8A3-4A8F-AC3E-328AEB35A601}"/>
              </a:ext>
            </a:extLst>
          </p:cNvPr>
          <p:cNvPicPr>
            <a:picLocks noChangeAspect="1"/>
          </p:cNvPicPr>
          <p:nvPr/>
        </p:nvPicPr>
        <p:blipFill>
          <a:blip r:embed="rId2"/>
          <a:stretch>
            <a:fillRect/>
          </a:stretch>
        </p:blipFill>
        <p:spPr>
          <a:xfrm>
            <a:off x="3962616" y="2204430"/>
            <a:ext cx="3505504" cy="975445"/>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3042D2D-317F-4D9F-BBBC-83ACC2AABDDB}"/>
                  </a:ext>
                </a:extLst>
              </p:cNvPr>
              <p:cNvSpPr txBox="1"/>
              <p:nvPr/>
            </p:nvSpPr>
            <p:spPr>
              <a:xfrm flipH="1">
                <a:off x="921308" y="3306239"/>
                <a:ext cx="9588119" cy="564001"/>
              </a:xfrm>
              <a:prstGeom prst="rect">
                <a:avLst/>
              </a:prstGeom>
              <a:noFill/>
            </p:spPr>
            <p:txBody>
              <a:bodyPr wrap="square" rtlCol="0">
                <a:spAutoFit/>
              </a:bodyPr>
              <a:lstStyle/>
              <a:p>
                <a:pPr marL="457200" indent="-457200">
                  <a:buFont typeface="Wingdings" panose="05000000000000000000" pitchFamily="2" charset="2"/>
                  <a:buChar char="ü"/>
                </a:pPr>
                <a:r>
                  <a:rPr lang="zh-CN" altLang="en-US" sz="2800" dirty="0">
                    <a:solidFill>
                      <a:srgbClr val="0070C0"/>
                    </a:solidFill>
                    <a:latin typeface="华文新魏" panose="02010800040101010101" pitchFamily="2" charset="-122"/>
                    <a:ea typeface="华文新魏" panose="02010800040101010101" pitchFamily="2" charset="-122"/>
                  </a:rPr>
                  <a:t>如果</a:t>
                </a:r>
                <a14:m>
                  <m:oMath xmlns:m="http://schemas.openxmlformats.org/officeDocument/2006/math">
                    <m:sSub>
                      <m:sSubPr>
                        <m:ctrlPr>
                          <a:rPr lang="en-US" altLang="zh-CN" sz="2800" i="1">
                            <a:solidFill>
                              <a:srgbClr val="0070C0"/>
                            </a:solidFill>
                            <a:latin typeface="Cambria Math" panose="02040503050406030204" pitchFamily="18" charset="0"/>
                            <a:ea typeface="华文新魏" panose="02010800040101010101" pitchFamily="2" charset="-122"/>
                          </a:rPr>
                        </m:ctrlPr>
                      </m:sSubPr>
                      <m:e>
                        <m:r>
                          <a:rPr lang="en-US" altLang="zh-CN" sz="2800">
                            <a:solidFill>
                              <a:srgbClr val="0070C0"/>
                            </a:solidFill>
                            <a:latin typeface="Cambria Math" panose="02040503050406030204" pitchFamily="18" charset="0"/>
                            <a:ea typeface="华文新魏" panose="02010800040101010101" pitchFamily="2" charset="-122"/>
                          </a:rPr>
                          <m:t>𝒙</m:t>
                        </m:r>
                      </m:e>
                      <m:sub>
                        <m:r>
                          <a:rPr lang="en-US" altLang="zh-CN" sz="2800">
                            <a:solidFill>
                              <a:srgbClr val="0070C0"/>
                            </a:solidFill>
                            <a:latin typeface="Cambria Math" panose="02040503050406030204" pitchFamily="18" charset="0"/>
                            <a:ea typeface="华文新魏" panose="02010800040101010101" pitchFamily="2" charset="-122"/>
                          </a:rPr>
                          <m:t>𝒊</m:t>
                        </m:r>
                      </m:sub>
                    </m:sSub>
                  </m:oMath>
                </a14:m>
                <a:r>
                  <a:rPr lang="zh-CN" altLang="en-US" sz="2800" dirty="0">
                    <a:solidFill>
                      <a:srgbClr val="0070C0"/>
                    </a:solidFill>
                    <a:latin typeface="华文新魏" panose="02010800040101010101" pitchFamily="2" charset="-122"/>
                    <a:ea typeface="华文新魏" panose="02010800040101010101" pitchFamily="2" charset="-122"/>
                  </a:rPr>
                  <a:t>被分配到第</a:t>
                </a:r>
                <a:r>
                  <a:rPr lang="en-US" altLang="zh-CN" sz="2800" dirty="0">
                    <a:solidFill>
                      <a:srgbClr val="0070C0"/>
                    </a:solidFill>
                    <a:latin typeface="华文新魏" panose="02010800040101010101" pitchFamily="2" charset="-122"/>
                    <a:ea typeface="华文新魏" panose="02010800040101010101" pitchFamily="2" charset="-122"/>
                  </a:rPr>
                  <a:t>j</a:t>
                </a:r>
                <a:r>
                  <a:rPr lang="zh-CN" altLang="en-US" sz="2800" dirty="0">
                    <a:solidFill>
                      <a:srgbClr val="0070C0"/>
                    </a:solidFill>
                    <a:latin typeface="华文新魏" panose="02010800040101010101" pitchFamily="2" charset="-122"/>
                    <a:ea typeface="华文新魏" panose="02010800040101010101" pitchFamily="2" charset="-122"/>
                  </a:rPr>
                  <a:t>个类簇中，则</a:t>
                </a:r>
                <a14:m>
                  <m:oMath xmlns:m="http://schemas.openxmlformats.org/officeDocument/2006/math">
                    <m:sSub>
                      <m:sSubPr>
                        <m:ctrlPr>
                          <a:rPr lang="en-US" altLang="zh-CN" sz="2800" i="1">
                            <a:solidFill>
                              <a:srgbClr val="0070C0"/>
                            </a:solidFill>
                            <a:latin typeface="Cambria Math" panose="02040503050406030204" pitchFamily="18" charset="0"/>
                            <a:ea typeface="华文新魏" panose="02010800040101010101" pitchFamily="2" charset="-122"/>
                          </a:rPr>
                        </m:ctrlPr>
                      </m:sSubPr>
                      <m:e>
                        <m:r>
                          <a:rPr lang="en-US" altLang="zh-CN" sz="2800">
                            <a:solidFill>
                              <a:srgbClr val="0070C0"/>
                            </a:solidFill>
                            <a:latin typeface="Cambria Math" panose="02040503050406030204" pitchFamily="18" charset="0"/>
                            <a:ea typeface="华文新魏" panose="02010800040101010101" pitchFamily="2" charset="-122"/>
                          </a:rPr>
                          <m:t>𝒓</m:t>
                        </m:r>
                      </m:e>
                      <m:sub>
                        <m:r>
                          <a:rPr lang="en-US" altLang="zh-CN" sz="2800">
                            <a:solidFill>
                              <a:srgbClr val="0070C0"/>
                            </a:solidFill>
                            <a:latin typeface="Cambria Math" panose="02040503050406030204" pitchFamily="18" charset="0"/>
                            <a:ea typeface="华文新魏" panose="02010800040101010101" pitchFamily="2" charset="-122"/>
                          </a:rPr>
                          <m:t>𝒊𝒋</m:t>
                        </m:r>
                      </m:sub>
                    </m:sSub>
                    <m:r>
                      <a:rPr lang="en-US" altLang="zh-CN" sz="2800">
                        <a:solidFill>
                          <a:srgbClr val="0070C0"/>
                        </a:solidFill>
                        <a:latin typeface="Cambria Math" panose="02040503050406030204" pitchFamily="18" charset="0"/>
                        <a:ea typeface="华文新魏" panose="02010800040101010101" pitchFamily="2" charset="-122"/>
                      </a:rPr>
                      <m:t>=</m:t>
                    </m:r>
                  </m:oMath>
                </a14:m>
                <a:r>
                  <a:rPr lang="en-US" altLang="zh-CN" sz="2800" dirty="0">
                    <a:solidFill>
                      <a:srgbClr val="0070C0"/>
                    </a:solidFill>
                    <a:latin typeface="华文新魏" panose="02010800040101010101" pitchFamily="2" charset="-122"/>
                    <a:ea typeface="华文新魏" panose="02010800040101010101" pitchFamily="2" charset="-122"/>
                  </a:rPr>
                  <a:t>1</a:t>
                </a:r>
                <a:r>
                  <a:rPr lang="zh-CN" altLang="en-US" sz="2800" dirty="0">
                    <a:solidFill>
                      <a:srgbClr val="0070C0"/>
                    </a:solidFill>
                    <a:latin typeface="华文新魏" panose="02010800040101010101" pitchFamily="2" charset="-122"/>
                    <a:ea typeface="华文新魏" panose="02010800040101010101" pitchFamily="2" charset="-122"/>
                  </a:rPr>
                  <a:t>，否则</a:t>
                </a:r>
                <a14:m>
                  <m:oMath xmlns:m="http://schemas.openxmlformats.org/officeDocument/2006/math">
                    <m:sSub>
                      <m:sSubPr>
                        <m:ctrlPr>
                          <a:rPr lang="en-US" altLang="zh-CN" sz="2800" i="1">
                            <a:solidFill>
                              <a:srgbClr val="0070C0"/>
                            </a:solidFill>
                            <a:latin typeface="Cambria Math" panose="02040503050406030204" pitchFamily="18" charset="0"/>
                            <a:ea typeface="华文新魏" panose="02010800040101010101" pitchFamily="2" charset="-122"/>
                          </a:rPr>
                        </m:ctrlPr>
                      </m:sSubPr>
                      <m:e>
                        <m:r>
                          <a:rPr lang="en-US" altLang="zh-CN" sz="2800">
                            <a:solidFill>
                              <a:srgbClr val="0070C0"/>
                            </a:solidFill>
                            <a:latin typeface="Cambria Math" panose="02040503050406030204" pitchFamily="18" charset="0"/>
                            <a:ea typeface="华文新魏" panose="02010800040101010101" pitchFamily="2" charset="-122"/>
                          </a:rPr>
                          <m:t>𝒓</m:t>
                        </m:r>
                      </m:e>
                      <m:sub>
                        <m:r>
                          <a:rPr lang="en-US" altLang="zh-CN" sz="2800">
                            <a:solidFill>
                              <a:srgbClr val="0070C0"/>
                            </a:solidFill>
                            <a:latin typeface="Cambria Math" panose="02040503050406030204" pitchFamily="18" charset="0"/>
                            <a:ea typeface="华文新魏" panose="02010800040101010101" pitchFamily="2" charset="-122"/>
                          </a:rPr>
                          <m:t>𝒊𝒋</m:t>
                        </m:r>
                      </m:sub>
                    </m:sSub>
                    <m:r>
                      <a:rPr lang="en-US" altLang="zh-CN" sz="2800">
                        <a:solidFill>
                          <a:srgbClr val="0070C0"/>
                        </a:solidFill>
                        <a:latin typeface="Cambria Math" panose="02040503050406030204" pitchFamily="18" charset="0"/>
                        <a:ea typeface="华文新魏" panose="02010800040101010101" pitchFamily="2" charset="-122"/>
                      </a:rPr>
                      <m:t>=</m:t>
                    </m:r>
                    <m:r>
                      <a:rPr lang="en-US" altLang="zh-CN" sz="2800">
                        <a:solidFill>
                          <a:srgbClr val="0070C0"/>
                        </a:solidFill>
                        <a:latin typeface="Cambria Math" panose="02040503050406030204" pitchFamily="18" charset="0"/>
                        <a:ea typeface="华文新魏" panose="02010800040101010101" pitchFamily="2" charset="-122"/>
                      </a:rPr>
                      <m:t>𝟎</m:t>
                    </m:r>
                    <m:r>
                      <a:rPr lang="zh-CN" altLang="en-US" sz="2800">
                        <a:solidFill>
                          <a:srgbClr val="0070C0"/>
                        </a:solidFill>
                        <a:latin typeface="Cambria Math" panose="02040503050406030204" pitchFamily="18" charset="0"/>
                        <a:ea typeface="华文新魏" panose="02010800040101010101" pitchFamily="2" charset="-122"/>
                      </a:rPr>
                      <m:t>。</m:t>
                    </m:r>
                  </m:oMath>
                </a14:m>
                <a:endParaRPr lang="zh-CN" altLang="en-US" sz="2800" dirty="0">
                  <a:solidFill>
                    <a:srgbClr val="0070C0"/>
                  </a:solidFill>
                  <a:latin typeface="华文新魏" panose="02010800040101010101" pitchFamily="2" charset="-122"/>
                  <a:ea typeface="华文新魏" panose="02010800040101010101" pitchFamily="2" charset="-122"/>
                </a:endParaRPr>
              </a:p>
            </p:txBody>
          </p:sp>
        </mc:Choice>
        <mc:Fallback xmlns="">
          <p:sp>
            <p:nvSpPr>
              <p:cNvPr id="6" name="文本框 5">
                <a:extLst>
                  <a:ext uri="{FF2B5EF4-FFF2-40B4-BE49-F238E27FC236}">
                    <a16:creationId xmlns:a16="http://schemas.microsoft.com/office/drawing/2014/main" id="{13042D2D-317F-4D9F-BBBC-83ACC2AABDDB}"/>
                  </a:ext>
                </a:extLst>
              </p:cNvPr>
              <p:cNvSpPr txBox="1">
                <a:spLocks noRot="1" noChangeAspect="1" noMove="1" noResize="1" noEditPoints="1" noAdjustHandles="1" noChangeArrowheads="1" noChangeShapeType="1" noTextEdit="1"/>
              </p:cNvSpPr>
              <p:nvPr/>
            </p:nvSpPr>
            <p:spPr>
              <a:xfrm flipH="1">
                <a:off x="921308" y="3306239"/>
                <a:ext cx="9588119" cy="564001"/>
              </a:xfrm>
              <a:prstGeom prst="rect">
                <a:avLst/>
              </a:prstGeom>
              <a:blipFill>
                <a:blip r:embed="rId3"/>
                <a:stretch>
                  <a:fillRect l="-1081" t="-8602" b="-236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DAC2D19-E75A-485B-97B7-57DD3A6F868A}"/>
                  </a:ext>
                </a:extLst>
              </p:cNvPr>
              <p:cNvSpPr/>
              <p:nvPr/>
            </p:nvSpPr>
            <p:spPr>
              <a:xfrm>
                <a:off x="921308" y="3996604"/>
                <a:ext cx="7792967" cy="563167"/>
              </a:xfrm>
              <a:prstGeom prst="rect">
                <a:avLst/>
              </a:prstGeom>
            </p:spPr>
            <p:txBody>
              <a:bodyPr wrap="none">
                <a:spAutoFit/>
              </a:bodyPr>
              <a:lstStyle/>
              <a:p>
                <a:pPr marL="457200" indent="-457200">
                  <a:buFont typeface="Wingdings" panose="05000000000000000000" pitchFamily="2" charset="2"/>
                  <a:buChar char="ü"/>
                </a:pPr>
                <a:r>
                  <a:rPr lang="zh-CN" altLang="en-US" sz="2800" dirty="0">
                    <a:solidFill>
                      <a:srgbClr val="0070C0"/>
                    </a:solidFill>
                    <a:latin typeface="华文新魏" panose="02010800040101010101" pitchFamily="2" charset="-122"/>
                    <a:ea typeface="华文新魏" panose="02010800040101010101" pitchFamily="2" charset="-122"/>
                  </a:rPr>
                  <a:t>通过对</a:t>
                </a:r>
                <a14:m>
                  <m:oMath xmlns:m="http://schemas.openxmlformats.org/officeDocument/2006/math">
                    <m:r>
                      <a:rPr lang="zh-CN" altLang="en-US" sz="2800" i="1" dirty="0">
                        <a:solidFill>
                          <a:srgbClr val="0070C0"/>
                        </a:solidFill>
                        <a:latin typeface="Cambria Math" panose="02040503050406030204" pitchFamily="18" charset="0"/>
                        <a:ea typeface="华文新魏" panose="02010800040101010101" pitchFamily="2" charset="-122"/>
                      </a:rPr>
                      <m:t>上式中</m:t>
                    </m:r>
                    <m:sSub>
                      <m:sSubPr>
                        <m:ctrlPr>
                          <a:rPr lang="en-US" altLang="zh-CN" sz="2800" i="1" smtClean="0">
                            <a:solidFill>
                              <a:srgbClr val="0070C0"/>
                            </a:solidFill>
                            <a:latin typeface="Cambria Math" panose="02040503050406030204" pitchFamily="18" charset="0"/>
                            <a:ea typeface="华文新魏" panose="02010800040101010101" pitchFamily="2" charset="-122"/>
                          </a:rPr>
                        </m:ctrlPr>
                      </m:sSubPr>
                      <m:e>
                        <m:r>
                          <a:rPr lang="zh-CN" altLang="en-US" sz="2800" i="1" smtClean="0">
                            <a:solidFill>
                              <a:srgbClr val="0070C0"/>
                            </a:solidFill>
                            <a:latin typeface="Cambria Math" panose="02040503050406030204" pitchFamily="18" charset="0"/>
                            <a:ea typeface="华文新魏" panose="02010800040101010101" pitchFamily="2" charset="-122"/>
                          </a:rPr>
                          <m:t>𝝁</m:t>
                        </m:r>
                      </m:e>
                      <m:sub>
                        <m:r>
                          <m:rPr>
                            <m:sty m:val="p"/>
                          </m:rPr>
                          <a:rPr lang="en-US" altLang="zh-CN" sz="2800" i="1">
                            <a:solidFill>
                              <a:srgbClr val="0070C0"/>
                            </a:solidFill>
                            <a:latin typeface="Cambria Math" panose="02040503050406030204" pitchFamily="18" charset="0"/>
                            <a:ea typeface="华文新魏" panose="02010800040101010101" pitchFamily="2" charset="-122"/>
                          </a:rPr>
                          <m:t>j</m:t>
                        </m:r>
                      </m:sub>
                    </m:sSub>
                  </m:oMath>
                </a14:m>
                <a:r>
                  <a:rPr lang="zh-CN" altLang="en-US" sz="2800" dirty="0">
                    <a:solidFill>
                      <a:srgbClr val="0070C0"/>
                    </a:solidFill>
                    <a:latin typeface="华文新魏" panose="02010800040101010101" pitchFamily="2" charset="-122"/>
                    <a:ea typeface="华文新魏" panose="02010800040101010101" pitchFamily="2" charset="-122"/>
                  </a:rPr>
                  <a:t>求导可得类簇中心更新公式：</a:t>
                </a:r>
                <a:endParaRPr lang="zh-CN" altLang="en-US" sz="2800" dirty="0">
                  <a:solidFill>
                    <a:srgbClr val="0070C0"/>
                  </a:solidFill>
                </a:endParaRPr>
              </a:p>
            </p:txBody>
          </p:sp>
        </mc:Choice>
        <mc:Fallback xmlns="">
          <p:sp>
            <p:nvSpPr>
              <p:cNvPr id="7" name="矩形 6">
                <a:extLst>
                  <a:ext uri="{FF2B5EF4-FFF2-40B4-BE49-F238E27FC236}">
                    <a16:creationId xmlns:a16="http://schemas.microsoft.com/office/drawing/2014/main" id="{BDAC2D19-E75A-485B-97B7-57DD3A6F868A}"/>
                  </a:ext>
                </a:extLst>
              </p:cNvPr>
              <p:cNvSpPr>
                <a:spLocks noRot="1" noChangeAspect="1" noMove="1" noResize="1" noEditPoints="1" noAdjustHandles="1" noChangeArrowheads="1" noChangeShapeType="1" noTextEdit="1"/>
              </p:cNvSpPr>
              <p:nvPr/>
            </p:nvSpPr>
            <p:spPr>
              <a:xfrm>
                <a:off x="921308" y="3996604"/>
                <a:ext cx="7792967" cy="563167"/>
              </a:xfrm>
              <a:prstGeom prst="rect">
                <a:avLst/>
              </a:prstGeom>
              <a:blipFill>
                <a:blip r:embed="rId4"/>
                <a:stretch>
                  <a:fillRect l="-1329" t="-8696" r="-860" b="-26087"/>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4AB7109E-8FCB-4538-BE62-A20D592C346A}"/>
              </a:ext>
            </a:extLst>
          </p:cNvPr>
          <p:cNvPicPr>
            <a:picLocks noChangeAspect="1"/>
          </p:cNvPicPr>
          <p:nvPr/>
        </p:nvPicPr>
        <p:blipFill>
          <a:blip r:embed="rId5"/>
          <a:stretch>
            <a:fillRect/>
          </a:stretch>
        </p:blipFill>
        <p:spPr>
          <a:xfrm>
            <a:off x="4652286" y="4601678"/>
            <a:ext cx="2126164" cy="1646063"/>
          </a:xfrm>
          <a:prstGeom prst="rect">
            <a:avLst/>
          </a:prstGeom>
        </p:spPr>
      </p:pic>
    </p:spTree>
    <p:extLst>
      <p:ext uri="{BB962C8B-B14F-4D97-AF65-F5344CB8AC3E}">
        <p14:creationId xmlns:p14="http://schemas.microsoft.com/office/powerpoint/2010/main" val="298250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纲要</a:t>
            </a:r>
            <a:endParaRPr lang="zh-CN" altLang="en-US" dirty="0"/>
          </a:p>
        </p:txBody>
      </p:sp>
      <p:sp>
        <p:nvSpPr>
          <p:cNvPr id="7" name="文本框 6">
            <a:extLst>
              <a:ext uri="{FF2B5EF4-FFF2-40B4-BE49-F238E27FC236}">
                <a16:creationId xmlns:a16="http://schemas.microsoft.com/office/drawing/2014/main" id="{221BC0DF-AAE0-4701-B026-EA2DF91B50E2}"/>
              </a:ext>
            </a:extLst>
          </p:cNvPr>
          <p:cNvSpPr txBox="1"/>
          <p:nvPr/>
        </p:nvSpPr>
        <p:spPr>
          <a:xfrm>
            <a:off x="2639616" y="2276873"/>
            <a:ext cx="5184576" cy="3170099"/>
          </a:xfrm>
          <a:prstGeom prst="rect">
            <a:avLst/>
          </a:prstGeom>
          <a:noFill/>
        </p:spPr>
        <p:txBody>
          <a:bodyPr wrap="square" rtlCol="0">
            <a:spAutoFit/>
          </a:bodyPr>
          <a:lstStyle/>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理论动机</a:t>
            </a:r>
            <a:endParaRPr lang="en-NZ"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算法架构</a:t>
            </a:r>
            <a:endParaRPr lang="en-US"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rgbClr val="00B0F0"/>
                </a:solidFill>
                <a:latin typeface="华文新魏" panose="02010800040101010101" pitchFamily="2" charset="-122"/>
                <a:ea typeface="华文新魏" panose="02010800040101010101" pitchFamily="2" charset="-122"/>
              </a:rPr>
              <a:t>评价指标</a:t>
            </a:r>
            <a:endParaRPr lang="en-US" altLang="zh-CN" sz="2800" dirty="0">
              <a:solidFill>
                <a:srgbClr val="00B0F0"/>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算法变体</a:t>
            </a:r>
            <a:endParaRPr lang="en-US"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实验结果</a:t>
            </a:r>
            <a:endParaRPr lang="en-NZ"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666295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聚类精度 </a:t>
            </a:r>
            <a:r>
              <a:rPr lang="en-US" altLang="zh-CN" dirty="0">
                <a:solidFill>
                  <a:schemeClr val="bg1"/>
                </a:solidFill>
              </a:rPr>
              <a:t>(clustering accuracy)</a:t>
            </a:r>
            <a:endParaRPr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3042D2D-317F-4D9F-BBBC-83ACC2AABDDB}"/>
                  </a:ext>
                </a:extLst>
              </p:cNvPr>
              <p:cNvSpPr txBox="1"/>
              <p:nvPr/>
            </p:nvSpPr>
            <p:spPr>
              <a:xfrm flipH="1">
                <a:off x="693539" y="1261732"/>
                <a:ext cx="10555837" cy="830997"/>
              </a:xfrm>
              <a:prstGeom prst="rect">
                <a:avLst/>
              </a:prstGeom>
              <a:noFill/>
            </p:spPr>
            <p:txBody>
              <a:bodyPr wrap="square" rtlCol="0">
                <a:spAutoFit/>
              </a:bodyPr>
              <a:lstStyle/>
              <a:p>
                <a:r>
                  <a:rPr lang="en-US" altLang="zh-CN" sz="2400" b="0" dirty="0">
                    <a:latin typeface="Times New Roman" panose="02020603050405020304" pitchFamily="18" charset="0"/>
                    <a:cs typeface="Times New Roman" panose="02020603050405020304" pitchFamily="18" charset="0"/>
                  </a:rPr>
                  <a:t>ACC</a:t>
                </a:r>
                <a:r>
                  <a:rPr lang="zh-CN" altLang="en-US" sz="2400" b="0" dirty="0"/>
                  <a:t>用于测量实际标签和通过算法获得的预测标签之间的精度</a:t>
                </a:r>
                <a14:m>
                  <m:oMath xmlns:m="http://schemas.openxmlformats.org/officeDocument/2006/math">
                    <m:r>
                      <a:rPr lang="zh-CN" altLang="en-US" sz="2400" b="0" i="1">
                        <a:latin typeface="Cambria Math" panose="02040503050406030204" pitchFamily="18" charset="0"/>
                        <a:cs typeface="Times New Roman" panose="02020603050405020304" pitchFamily="18" charset="0"/>
                      </a:rPr>
                      <m:t>。假设一</m:t>
                    </m:r>
                  </m:oMath>
                </a14:m>
                <a:r>
                  <a:rPr lang="zh-CN" altLang="en-US" sz="2400" b="0" dirty="0">
                    <a:latin typeface="Times New Roman" panose="02020603050405020304" pitchFamily="18" charset="0"/>
                    <a:cs typeface="Times New Roman" panose="02020603050405020304" pitchFamily="18" charset="0"/>
                  </a:rPr>
                  <a:t>数据集            </a:t>
                </a:r>
                <a:r>
                  <a:rPr lang="en-US" altLang="zh-CN" sz="2400" b="0" dirty="0">
                    <a:latin typeface="Times New Roman" panose="02020603050405020304" pitchFamily="18" charset="0"/>
                    <a:cs typeface="Times New Roman" panose="02020603050405020304" pitchFamily="18" charset="0"/>
                  </a:rPr>
                  <a:t>, </a:t>
                </a:r>
                <a:r>
                  <a:rPr lang="zh-CN" altLang="en-US" sz="2400" b="0" dirty="0">
                    <a:latin typeface="Times New Roman" panose="02020603050405020304" pitchFamily="18" charset="0"/>
                    <a:cs typeface="Times New Roman" panose="02020603050405020304" pitchFamily="18" charset="0"/>
                  </a:rPr>
                  <a:t>实际标签为</a:t>
                </a:r>
                <a14:m>
                  <m:oMath xmlns:m="http://schemas.openxmlformats.org/officeDocument/2006/math">
                    <m:sSub>
                      <m:sSubPr>
                        <m:ctrlPr>
                          <a:rPr lang="en-US" altLang="zh-CN" sz="2400" b="0" i="1" smtClean="0">
                            <a:latin typeface="Cambria Math" panose="02040503050406030204" pitchFamily="18" charset="0"/>
                            <a:cs typeface="Times New Roman" panose="02020603050405020304" pitchFamily="18" charset="0"/>
                          </a:rPr>
                        </m:ctrlPr>
                      </m:sSubPr>
                      <m:e>
                        <m:r>
                          <m:rPr>
                            <m:sty m:val="p"/>
                          </m:rPr>
                          <a:rPr lang="en-US" altLang="zh-CN" sz="2400" b="0" i="1">
                            <a:latin typeface="Cambria Math" panose="02040503050406030204" pitchFamily="18" charset="0"/>
                            <a:cs typeface="Times New Roman" panose="02020603050405020304" pitchFamily="18" charset="0"/>
                          </a:rPr>
                          <m:t>g</m:t>
                        </m:r>
                      </m:e>
                      <m:sub>
                        <m:r>
                          <a:rPr lang="en-US" altLang="zh-CN" sz="2400" b="0" i="1" smtClean="0">
                            <a:latin typeface="Cambria Math" panose="02040503050406030204" pitchFamily="18" charset="0"/>
                            <a:cs typeface="Times New Roman" panose="02020603050405020304" pitchFamily="18" charset="0"/>
                          </a:rPr>
                          <m:t>𝑖</m:t>
                        </m:r>
                      </m:sub>
                    </m:sSub>
                  </m:oMath>
                </a14:m>
                <a:r>
                  <a:rPr lang="en-US" altLang="zh-CN" sz="2400" b="0" dirty="0">
                    <a:latin typeface="Times New Roman" panose="02020603050405020304" pitchFamily="18" charset="0"/>
                    <a:cs typeface="Times New Roman" panose="02020603050405020304" pitchFamily="18" charset="0"/>
                  </a:rPr>
                  <a:t>, </a:t>
                </a:r>
                <a:r>
                  <a:rPr lang="zh-CN" altLang="en-US" sz="2400" b="0" dirty="0">
                    <a:latin typeface="Times New Roman" panose="02020603050405020304" pitchFamily="18" charset="0"/>
                    <a:cs typeface="Times New Roman" panose="02020603050405020304" pitchFamily="18" charset="0"/>
                  </a:rPr>
                  <a:t>预测标签为</a:t>
                </a:r>
                <a14:m>
                  <m:oMath xmlns:m="http://schemas.openxmlformats.org/officeDocument/2006/math">
                    <m:sSub>
                      <m:sSubPr>
                        <m:ctrlPr>
                          <a:rPr lang="en-US" altLang="zh-CN" sz="2400" b="0" i="1">
                            <a:latin typeface="Cambria Math" panose="02040503050406030204" pitchFamily="18" charset="0"/>
                            <a:cs typeface="Times New Roman" panose="02020603050405020304" pitchFamily="18" charset="0"/>
                          </a:rPr>
                        </m:ctrlPr>
                      </m:sSubPr>
                      <m:e>
                        <m:r>
                          <m:rPr>
                            <m:sty m:val="p"/>
                          </m:rPr>
                          <a:rPr lang="en-US" altLang="zh-CN" sz="2400" b="0" i="1" smtClean="0">
                            <a:latin typeface="Cambria Math" panose="02040503050406030204" pitchFamily="18" charset="0"/>
                            <a:cs typeface="Times New Roman" panose="02020603050405020304" pitchFamily="18" charset="0"/>
                          </a:rPr>
                          <m:t>p</m:t>
                        </m:r>
                      </m:e>
                      <m:sub>
                        <m:r>
                          <a:rPr lang="en-US" altLang="zh-CN" sz="2400" b="0" i="1">
                            <a:latin typeface="Cambria Math" panose="02040503050406030204" pitchFamily="18" charset="0"/>
                            <a:cs typeface="Times New Roman" panose="02020603050405020304" pitchFamily="18" charset="0"/>
                          </a:rPr>
                          <m:t>𝑖</m:t>
                        </m:r>
                      </m:sub>
                    </m:sSub>
                  </m:oMath>
                </a14:m>
                <a:r>
                  <a:rPr lang="en-US" altLang="zh-CN" sz="2400" b="0" dirty="0">
                    <a:latin typeface="Times New Roman" panose="02020603050405020304" pitchFamily="18" charset="0"/>
                    <a:cs typeface="Times New Roman" panose="02020603050405020304" pitchFamily="18" charset="0"/>
                  </a:rPr>
                  <a:t>, </a:t>
                </a:r>
                <a:r>
                  <a:rPr lang="zh-CN" altLang="en-US" sz="2400" b="0" dirty="0">
                    <a:latin typeface="Times New Roman" panose="02020603050405020304" pitchFamily="18" charset="0"/>
                    <a:cs typeface="Times New Roman" panose="02020603050405020304" pitchFamily="18" charset="0"/>
                  </a:rPr>
                  <a:t>则</a:t>
                </a:r>
                <a:r>
                  <a:rPr lang="en-US" altLang="zh-CN" sz="2400" b="0" dirty="0">
                    <a:latin typeface="Times New Roman" panose="02020603050405020304" pitchFamily="18" charset="0"/>
                    <a:cs typeface="Times New Roman" panose="02020603050405020304" pitchFamily="18" charset="0"/>
                  </a:rPr>
                  <a:t>ACC</a:t>
                </a:r>
                <a:r>
                  <a:rPr lang="zh-CN" altLang="en-US" sz="2400" b="0" dirty="0">
                    <a:latin typeface="Times New Roman" panose="02020603050405020304" pitchFamily="18" charset="0"/>
                    <a:cs typeface="Times New Roman" panose="02020603050405020304" pitchFamily="18" charset="0"/>
                  </a:rPr>
                  <a:t>计算公式定义如下：</a:t>
                </a:r>
              </a:p>
            </p:txBody>
          </p:sp>
        </mc:Choice>
        <mc:Fallback xmlns="">
          <p:sp>
            <p:nvSpPr>
              <p:cNvPr id="6" name="文本框 5">
                <a:extLst>
                  <a:ext uri="{FF2B5EF4-FFF2-40B4-BE49-F238E27FC236}">
                    <a16:creationId xmlns:a16="http://schemas.microsoft.com/office/drawing/2014/main" id="{13042D2D-317F-4D9F-BBBC-83ACC2AABDDB}"/>
                  </a:ext>
                </a:extLst>
              </p:cNvPr>
              <p:cNvSpPr txBox="1">
                <a:spLocks noRot="1" noChangeAspect="1" noMove="1" noResize="1" noEditPoints="1" noAdjustHandles="1" noChangeArrowheads="1" noChangeShapeType="1" noTextEdit="1"/>
              </p:cNvSpPr>
              <p:nvPr/>
            </p:nvSpPr>
            <p:spPr>
              <a:xfrm flipH="1">
                <a:off x="693539" y="1261732"/>
                <a:ext cx="10555837" cy="830997"/>
              </a:xfrm>
              <a:prstGeom prst="rect">
                <a:avLst/>
              </a:prstGeom>
              <a:blipFill>
                <a:blip r:embed="rId2"/>
                <a:stretch>
                  <a:fillRect l="-924" t="-8088" b="-1691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3BF3149-4A4D-4750-B3DB-EC205EBAB534}"/>
              </a:ext>
            </a:extLst>
          </p:cNvPr>
          <p:cNvPicPr>
            <a:picLocks noChangeAspect="1"/>
          </p:cNvPicPr>
          <p:nvPr/>
        </p:nvPicPr>
        <p:blipFill>
          <a:blip r:embed="rId3"/>
          <a:stretch>
            <a:fillRect/>
          </a:stretch>
        </p:blipFill>
        <p:spPr>
          <a:xfrm>
            <a:off x="1105925" y="1673668"/>
            <a:ext cx="933909" cy="419061"/>
          </a:xfrm>
          <a:prstGeom prst="rect">
            <a:avLst/>
          </a:prstGeom>
        </p:spPr>
      </p:pic>
      <p:pic>
        <p:nvPicPr>
          <p:cNvPr id="9" name="图片 8">
            <a:extLst>
              <a:ext uri="{FF2B5EF4-FFF2-40B4-BE49-F238E27FC236}">
                <a16:creationId xmlns:a16="http://schemas.microsoft.com/office/drawing/2014/main" id="{BFFEA8A4-20CD-4876-A1DA-AFA266FC1B6F}"/>
              </a:ext>
            </a:extLst>
          </p:cNvPr>
          <p:cNvPicPr>
            <a:picLocks noChangeAspect="1"/>
          </p:cNvPicPr>
          <p:nvPr/>
        </p:nvPicPr>
        <p:blipFill>
          <a:blip r:embed="rId4"/>
          <a:stretch>
            <a:fillRect/>
          </a:stretch>
        </p:blipFill>
        <p:spPr>
          <a:xfrm>
            <a:off x="3792064" y="2092729"/>
            <a:ext cx="4200312" cy="938427"/>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E40342E-69A5-4B0A-8F01-4391A0303B4C}"/>
                  </a:ext>
                </a:extLst>
              </p:cNvPr>
              <p:cNvSpPr txBox="1"/>
              <p:nvPr/>
            </p:nvSpPr>
            <p:spPr>
              <a:xfrm>
                <a:off x="562910" y="2890740"/>
                <a:ext cx="10555837" cy="830997"/>
              </a:xfrm>
              <a:prstGeom prst="rect">
                <a:avLst/>
              </a:prstGeom>
              <a:noFill/>
            </p:spPr>
            <p:txBody>
              <a:bodyPr wrap="square" rtlCol="0">
                <a:spAutoFit/>
              </a:bodyPr>
              <a:lstStyle/>
              <a:p>
                <a:r>
                  <a:rPr lang="zh-CN" altLang="en-US" sz="2400" b="0" dirty="0"/>
                  <a:t>上式中，如果</a:t>
                </a:r>
                <a:r>
                  <a:rPr lang="en-US" altLang="zh-CN" sz="2400" b="0" dirty="0">
                    <a:latin typeface="Times New Roman" panose="02020603050405020304" pitchFamily="18" charset="0"/>
                    <a:cs typeface="Times New Roman" panose="02020603050405020304" pitchFamily="18" charset="0"/>
                  </a:rPr>
                  <a:t>a=b, </a:t>
                </a:r>
                <a:r>
                  <a:rPr lang="zh-CN" altLang="en-US" sz="2400" b="0" dirty="0">
                    <a:latin typeface="Times New Roman" panose="02020603050405020304" pitchFamily="18" charset="0"/>
                    <a:cs typeface="Times New Roman" panose="02020603050405020304" pitchFamily="18" charset="0"/>
                  </a:rPr>
                  <a:t>则函数</a:t>
                </a:r>
                <a14:m>
                  <m:oMath xmlns:m="http://schemas.openxmlformats.org/officeDocument/2006/math">
                    <m:r>
                      <a:rPr lang="zh-CN" altLang="en-US" sz="2400" b="0" i="1" smtClean="0">
                        <a:latin typeface="Cambria Math" panose="02040503050406030204" pitchFamily="18" charset="0"/>
                        <a:cs typeface="Times New Roman" panose="02020603050405020304" pitchFamily="18" charset="0"/>
                      </a:rPr>
                      <m:t>𝛿</m:t>
                    </m:r>
                    <m:d>
                      <m:dPr>
                        <m:ctrlPr>
                          <a:rPr lang="en-US" altLang="zh-CN" sz="2400" b="0" i="1" smtClean="0">
                            <a:latin typeface="Cambria Math" panose="02040503050406030204" pitchFamily="18" charset="0"/>
                            <a:cs typeface="Times New Roman" panose="02020603050405020304" pitchFamily="18" charset="0"/>
                          </a:rPr>
                        </m:ctrlPr>
                      </m:dPr>
                      <m:e>
                        <m:r>
                          <a:rPr lang="en-US" altLang="zh-CN" sz="2400" b="0" i="1" smtClean="0">
                            <a:latin typeface="Cambria Math" panose="02040503050406030204" pitchFamily="18" charset="0"/>
                            <a:cs typeface="Times New Roman" panose="02020603050405020304" pitchFamily="18" charset="0"/>
                          </a:rPr>
                          <m:t>𝑎</m:t>
                        </m:r>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𝑏</m:t>
                        </m:r>
                      </m:e>
                    </m:d>
                    <m:r>
                      <a:rPr lang="en-US" altLang="zh-CN" sz="2400" b="0" i="1" smtClean="0">
                        <a:latin typeface="Cambria Math" panose="02040503050406030204" pitchFamily="18" charset="0"/>
                        <a:cs typeface="Times New Roman" panose="02020603050405020304" pitchFamily="18" charset="0"/>
                      </a:rPr>
                      <m:t>=1</m:t>
                    </m:r>
                  </m:oMath>
                </a14:m>
                <a:r>
                  <a:rPr lang="en-US" altLang="zh-CN" sz="2400" b="0" dirty="0">
                    <a:latin typeface="Times New Roman" panose="02020603050405020304" pitchFamily="18" charset="0"/>
                    <a:cs typeface="Times New Roman" panose="02020603050405020304" pitchFamily="18" charset="0"/>
                  </a:rPr>
                  <a:t>, </a:t>
                </a:r>
                <a:r>
                  <a:rPr lang="zh-CN" altLang="en-US" sz="2400" b="0" dirty="0">
                    <a:latin typeface="Times New Roman" panose="02020603050405020304" pitchFamily="18" charset="0"/>
                    <a:cs typeface="Times New Roman" panose="02020603050405020304" pitchFamily="18" charset="0"/>
                  </a:rPr>
                  <a:t>否则，函数</a:t>
                </a:r>
                <a14:m>
                  <m:oMath xmlns:m="http://schemas.openxmlformats.org/officeDocument/2006/math">
                    <m:r>
                      <a:rPr lang="zh-CN" altLang="en-US" sz="2400" b="0" i="1">
                        <a:latin typeface="Cambria Math" panose="02040503050406030204" pitchFamily="18" charset="0"/>
                        <a:cs typeface="Times New Roman" panose="02020603050405020304" pitchFamily="18" charset="0"/>
                      </a:rPr>
                      <m:t>𝛿</m:t>
                    </m:r>
                    <m:d>
                      <m:dPr>
                        <m:ctrlPr>
                          <a:rPr lang="en-US" altLang="zh-CN" sz="2400" b="0" i="1">
                            <a:latin typeface="Cambria Math" panose="02040503050406030204" pitchFamily="18" charset="0"/>
                            <a:cs typeface="Times New Roman" panose="02020603050405020304" pitchFamily="18" charset="0"/>
                          </a:rPr>
                        </m:ctrlPr>
                      </m:dPr>
                      <m:e>
                        <m:r>
                          <a:rPr lang="en-US" altLang="zh-CN" sz="2400" b="0" i="1">
                            <a:latin typeface="Cambria Math" panose="02040503050406030204" pitchFamily="18" charset="0"/>
                            <a:cs typeface="Times New Roman" panose="02020603050405020304" pitchFamily="18" charset="0"/>
                          </a:rPr>
                          <m:t>𝑎</m:t>
                        </m:r>
                        <m:r>
                          <a:rPr lang="en-US" altLang="zh-CN" sz="2400" b="0" i="1">
                            <a:latin typeface="Cambria Math" panose="02040503050406030204" pitchFamily="18" charset="0"/>
                            <a:cs typeface="Times New Roman" panose="02020603050405020304" pitchFamily="18" charset="0"/>
                          </a:rPr>
                          <m:t>,</m:t>
                        </m:r>
                        <m:r>
                          <a:rPr lang="en-US" altLang="zh-CN" sz="2400" b="0" i="1">
                            <a:latin typeface="Cambria Math" panose="02040503050406030204" pitchFamily="18" charset="0"/>
                            <a:cs typeface="Times New Roman" panose="02020603050405020304" pitchFamily="18" charset="0"/>
                          </a:rPr>
                          <m:t>𝑏</m:t>
                        </m:r>
                      </m:e>
                    </m:d>
                    <m:r>
                      <a:rPr lang="en-US" altLang="zh-CN" sz="2400" b="0" i="1">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0</m:t>
                    </m:r>
                  </m:oMath>
                </a14:m>
                <a:r>
                  <a:rPr lang="zh-CN" altLang="en-US" sz="2400" b="0" dirty="0">
                    <a:latin typeface="Times New Roman" panose="02020603050405020304" pitchFamily="18" charset="0"/>
                    <a:cs typeface="Times New Roman" panose="02020603050405020304" pitchFamily="18" charset="0"/>
                  </a:rPr>
                  <a:t>。 </a:t>
                </a:r>
                <a:r>
                  <a:rPr lang="en-US" altLang="zh-CN" sz="2400" b="0" dirty="0">
                    <a:latin typeface="Times New Roman" panose="02020603050405020304" pitchFamily="18" charset="0"/>
                    <a:cs typeface="Times New Roman" panose="02020603050405020304" pitchFamily="18" charset="0"/>
                  </a:rPr>
                  <a:t>map(•)</a:t>
                </a:r>
                <a:r>
                  <a:rPr lang="zh-CN" altLang="en-US" sz="2400" b="0" dirty="0">
                    <a:latin typeface="Times New Roman" panose="02020603050405020304" pitchFamily="18" charset="0"/>
                    <a:cs typeface="Times New Roman" panose="02020603050405020304" pitchFamily="18" charset="0"/>
                  </a:rPr>
                  <a:t>是将获得的聚类标签与数据集的等效标签匹配的最佳排列映射函数</a:t>
                </a:r>
                <a:r>
                  <a:rPr lang="zh-CN" altLang="en-US" b="0" dirty="0">
                    <a:latin typeface="Times New Roman" panose="02020603050405020304" pitchFamily="18" charset="0"/>
                    <a:cs typeface="Times New Roman" panose="02020603050405020304" pitchFamily="18" charset="0"/>
                  </a:rPr>
                  <a:t>。</a:t>
                </a:r>
              </a:p>
            </p:txBody>
          </p:sp>
        </mc:Choice>
        <mc:Fallback xmlns="">
          <p:sp>
            <p:nvSpPr>
              <p:cNvPr id="10" name="文本框 9">
                <a:extLst>
                  <a:ext uri="{FF2B5EF4-FFF2-40B4-BE49-F238E27FC236}">
                    <a16:creationId xmlns:a16="http://schemas.microsoft.com/office/drawing/2014/main" id="{4E40342E-69A5-4B0A-8F01-4391A0303B4C}"/>
                  </a:ext>
                </a:extLst>
              </p:cNvPr>
              <p:cNvSpPr txBox="1">
                <a:spLocks noRot="1" noChangeAspect="1" noMove="1" noResize="1" noEditPoints="1" noAdjustHandles="1" noChangeArrowheads="1" noChangeShapeType="1" noTextEdit="1"/>
              </p:cNvSpPr>
              <p:nvPr/>
            </p:nvSpPr>
            <p:spPr>
              <a:xfrm>
                <a:off x="562910" y="2890740"/>
                <a:ext cx="10555837" cy="830997"/>
              </a:xfrm>
              <a:prstGeom prst="rect">
                <a:avLst/>
              </a:prstGeom>
              <a:blipFill>
                <a:blip r:embed="rId5"/>
                <a:stretch>
                  <a:fillRect l="-866" t="-8029" b="-14599"/>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7E56E92D-5F98-4662-AC66-1BFE2D0DBB22}"/>
              </a:ext>
            </a:extLst>
          </p:cNvPr>
          <p:cNvPicPr>
            <a:picLocks noChangeAspect="1"/>
          </p:cNvPicPr>
          <p:nvPr/>
        </p:nvPicPr>
        <p:blipFill rotWithShape="1">
          <a:blip r:embed="rId6">
            <a:extLst>
              <a:ext uri="{28A0092B-C50C-407E-A947-70E740481C1C}">
                <a14:useLocalDpi xmlns:a14="http://schemas.microsoft.com/office/drawing/2010/main" val="0"/>
              </a:ext>
            </a:extLst>
          </a:blip>
          <a:srcRect l="5566" t="10923" r="9256" b="6260"/>
          <a:stretch/>
        </p:blipFill>
        <p:spPr>
          <a:xfrm>
            <a:off x="4392376" y="3862153"/>
            <a:ext cx="3600000" cy="2625151"/>
          </a:xfrm>
          <a:prstGeom prst="rect">
            <a:avLst/>
          </a:prstGeom>
        </p:spPr>
      </p:pic>
      <p:pic>
        <p:nvPicPr>
          <p:cNvPr id="13" name="图片 12">
            <a:extLst>
              <a:ext uri="{FF2B5EF4-FFF2-40B4-BE49-F238E27FC236}">
                <a16:creationId xmlns:a16="http://schemas.microsoft.com/office/drawing/2014/main" id="{6547EB46-89B2-4D94-8645-353192D04AD6}"/>
              </a:ext>
            </a:extLst>
          </p:cNvPr>
          <p:cNvPicPr>
            <a:picLocks noChangeAspect="1"/>
          </p:cNvPicPr>
          <p:nvPr/>
        </p:nvPicPr>
        <p:blipFill rotWithShape="1">
          <a:blip r:embed="rId7">
            <a:extLst>
              <a:ext uri="{28A0092B-C50C-407E-A947-70E740481C1C}">
                <a14:useLocalDpi xmlns:a14="http://schemas.microsoft.com/office/drawing/2010/main" val="0"/>
              </a:ext>
            </a:extLst>
          </a:blip>
          <a:srcRect l="5566" t="11042" r="9256" b="6102"/>
          <a:stretch/>
        </p:blipFill>
        <p:spPr>
          <a:xfrm>
            <a:off x="438912" y="3829167"/>
            <a:ext cx="3600000" cy="2626414"/>
          </a:xfrm>
          <a:prstGeom prst="rect">
            <a:avLst/>
          </a:prstGeom>
        </p:spPr>
      </p:pic>
      <p:sp>
        <p:nvSpPr>
          <p:cNvPr id="14" name="文本框 13">
            <a:extLst>
              <a:ext uri="{FF2B5EF4-FFF2-40B4-BE49-F238E27FC236}">
                <a16:creationId xmlns:a16="http://schemas.microsoft.com/office/drawing/2014/main" id="{2C92F67B-96A2-4875-9542-811A5144E6DC}"/>
              </a:ext>
            </a:extLst>
          </p:cNvPr>
          <p:cNvSpPr txBox="1"/>
          <p:nvPr/>
        </p:nvSpPr>
        <p:spPr>
          <a:xfrm>
            <a:off x="1656369" y="6487304"/>
            <a:ext cx="1478715" cy="400110"/>
          </a:xfrm>
          <a:prstGeom prst="rect">
            <a:avLst/>
          </a:prstGeom>
          <a:noFill/>
        </p:spPr>
        <p:txBody>
          <a:bodyPr wrap="square" rtlCol="0">
            <a:spAutoFit/>
          </a:bodyPr>
          <a:lstStyle/>
          <a:p>
            <a:r>
              <a:rPr lang="zh-CN" altLang="en-US" sz="2000" dirty="0"/>
              <a:t>原始数据</a:t>
            </a:r>
          </a:p>
        </p:txBody>
      </p:sp>
      <p:sp>
        <p:nvSpPr>
          <p:cNvPr id="15" name="文本框 14">
            <a:extLst>
              <a:ext uri="{FF2B5EF4-FFF2-40B4-BE49-F238E27FC236}">
                <a16:creationId xmlns:a16="http://schemas.microsoft.com/office/drawing/2014/main" id="{62A02E46-4585-4BAD-AE4F-4F2D090D9FEA}"/>
              </a:ext>
            </a:extLst>
          </p:cNvPr>
          <p:cNvSpPr txBox="1"/>
          <p:nvPr/>
        </p:nvSpPr>
        <p:spPr>
          <a:xfrm>
            <a:off x="5667966" y="6455581"/>
            <a:ext cx="1478715" cy="400110"/>
          </a:xfrm>
          <a:prstGeom prst="rect">
            <a:avLst/>
          </a:prstGeom>
          <a:noFill/>
        </p:spPr>
        <p:txBody>
          <a:bodyPr wrap="square" rtlCol="0">
            <a:spAutoFit/>
          </a:bodyPr>
          <a:lstStyle/>
          <a:p>
            <a:r>
              <a:rPr lang="zh-CN" altLang="en-US" sz="2000" dirty="0"/>
              <a:t>聚类结果 </a:t>
            </a:r>
            <a:r>
              <a:rPr lang="en-US" altLang="zh-CN" sz="2000" dirty="0"/>
              <a:t>I</a:t>
            </a:r>
            <a:endParaRPr lang="zh-CN" altLang="en-US" sz="2000" dirty="0"/>
          </a:p>
        </p:txBody>
      </p:sp>
      <p:pic>
        <p:nvPicPr>
          <p:cNvPr id="17" name="图片 16">
            <a:extLst>
              <a:ext uri="{FF2B5EF4-FFF2-40B4-BE49-F238E27FC236}">
                <a16:creationId xmlns:a16="http://schemas.microsoft.com/office/drawing/2014/main" id="{EB0E98B5-9229-463A-BB74-F1C9D7AA94E2}"/>
              </a:ext>
            </a:extLst>
          </p:cNvPr>
          <p:cNvPicPr>
            <a:picLocks noChangeAspect="1"/>
          </p:cNvPicPr>
          <p:nvPr/>
        </p:nvPicPr>
        <p:blipFill rotWithShape="1">
          <a:blip r:embed="rId8">
            <a:extLst>
              <a:ext uri="{28A0092B-C50C-407E-A947-70E740481C1C}">
                <a14:useLocalDpi xmlns:a14="http://schemas.microsoft.com/office/drawing/2010/main" val="0"/>
              </a:ext>
            </a:extLst>
          </a:blip>
          <a:srcRect l="5298" t="11399" r="9701" b="6221"/>
          <a:stretch/>
        </p:blipFill>
        <p:spPr>
          <a:xfrm>
            <a:off x="8198249" y="3829167"/>
            <a:ext cx="3600000" cy="2616807"/>
          </a:xfrm>
          <a:prstGeom prst="rect">
            <a:avLst/>
          </a:prstGeom>
        </p:spPr>
      </p:pic>
      <p:sp>
        <p:nvSpPr>
          <p:cNvPr id="18" name="文本框 17">
            <a:extLst>
              <a:ext uri="{FF2B5EF4-FFF2-40B4-BE49-F238E27FC236}">
                <a16:creationId xmlns:a16="http://schemas.microsoft.com/office/drawing/2014/main" id="{0614758A-5013-4A8D-8637-676D29F17126}"/>
              </a:ext>
            </a:extLst>
          </p:cNvPr>
          <p:cNvSpPr txBox="1"/>
          <p:nvPr/>
        </p:nvSpPr>
        <p:spPr>
          <a:xfrm>
            <a:off x="9514542" y="6445974"/>
            <a:ext cx="1478715" cy="400110"/>
          </a:xfrm>
          <a:prstGeom prst="rect">
            <a:avLst/>
          </a:prstGeom>
          <a:noFill/>
        </p:spPr>
        <p:txBody>
          <a:bodyPr wrap="square" rtlCol="0">
            <a:spAutoFit/>
          </a:bodyPr>
          <a:lstStyle/>
          <a:p>
            <a:r>
              <a:rPr lang="zh-CN" altLang="en-US" sz="2000" dirty="0"/>
              <a:t>聚类结果 </a:t>
            </a:r>
            <a:r>
              <a:rPr lang="en-US" altLang="zh-CN" sz="2000" dirty="0"/>
              <a:t>II</a:t>
            </a:r>
            <a:endParaRPr lang="zh-CN" altLang="en-US" sz="2000" dirty="0"/>
          </a:p>
        </p:txBody>
      </p:sp>
    </p:spTree>
    <p:extLst>
      <p:ext uri="{BB962C8B-B14F-4D97-AF65-F5344CB8AC3E}">
        <p14:creationId xmlns:p14="http://schemas.microsoft.com/office/powerpoint/2010/main" val="2296242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zh-CN" altLang="en-US" dirty="0">
                <a:solidFill>
                  <a:schemeClr val="bg1"/>
                </a:solidFill>
              </a:rPr>
              <a:t>标准化互信息</a:t>
            </a:r>
            <a:endParaRPr lang="zh-CN" altLang="en-US" dirty="0"/>
          </a:p>
        </p:txBody>
      </p:sp>
      <p:sp>
        <p:nvSpPr>
          <p:cNvPr id="3" name="文本框 2">
            <a:extLst>
              <a:ext uri="{FF2B5EF4-FFF2-40B4-BE49-F238E27FC236}">
                <a16:creationId xmlns:a16="http://schemas.microsoft.com/office/drawing/2014/main" id="{E57A7EBD-F0A5-4FCD-94D6-83FC0C76F0CC}"/>
              </a:ext>
            </a:extLst>
          </p:cNvPr>
          <p:cNvSpPr txBox="1"/>
          <p:nvPr/>
        </p:nvSpPr>
        <p:spPr>
          <a:xfrm>
            <a:off x="514905" y="1509204"/>
            <a:ext cx="8967519"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标准化互信息（</a:t>
            </a:r>
            <a:r>
              <a:rPr lang="en-US" altLang="zh-CN"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Normalized mutual information </a:t>
            </a:r>
            <a:r>
              <a:rPr lang="zh-CN" altLang="en-US"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800" dirty="0">
                <a:solidFill>
                  <a:srgbClr val="FF0000"/>
                </a:solidFill>
                <a:latin typeface="华文新魏" panose="02010800040101010101" pitchFamily="2" charset="-122"/>
                <a:ea typeface="华文新魏" panose="02010800040101010101" pitchFamily="2" charset="-122"/>
              </a:rPr>
              <a:t>：</a:t>
            </a:r>
          </a:p>
        </p:txBody>
      </p:sp>
      <p:sp>
        <p:nvSpPr>
          <p:cNvPr id="6" name="文本框 5">
            <a:extLst>
              <a:ext uri="{FF2B5EF4-FFF2-40B4-BE49-F238E27FC236}">
                <a16:creationId xmlns:a16="http://schemas.microsoft.com/office/drawing/2014/main" id="{13042D2D-317F-4D9F-BBBC-83ACC2AABDDB}"/>
              </a:ext>
            </a:extLst>
          </p:cNvPr>
          <p:cNvSpPr txBox="1"/>
          <p:nvPr/>
        </p:nvSpPr>
        <p:spPr>
          <a:xfrm flipH="1">
            <a:off x="1038399" y="2114856"/>
            <a:ext cx="10555837" cy="461665"/>
          </a:xfrm>
          <a:prstGeom prst="rect">
            <a:avLst/>
          </a:prstGeom>
          <a:noFill/>
        </p:spPr>
        <p:txBody>
          <a:bodyPr wrap="square" rtlCol="0">
            <a:spAutoFit/>
          </a:bodyPr>
          <a:lstStyle/>
          <a:p>
            <a:r>
              <a:rPr lang="zh-CN" altLang="en-US" sz="2400" b="0" dirty="0">
                <a:latin typeface="Times New Roman" panose="02020603050405020304" pitchFamily="18" charset="0"/>
                <a:cs typeface="Times New Roman" panose="02020603050405020304" pitchFamily="18" charset="0"/>
              </a:rPr>
              <a:t>给定两个随机变量</a:t>
            </a:r>
            <a:r>
              <a:rPr lang="en-US" altLang="zh-CN" sz="2400" b="0" dirty="0">
                <a:latin typeface="Times New Roman" panose="02020603050405020304" pitchFamily="18" charset="0"/>
                <a:cs typeface="Times New Roman" panose="02020603050405020304" pitchFamily="18" charset="0"/>
              </a:rPr>
              <a:t>P</a:t>
            </a:r>
            <a:r>
              <a:rPr lang="zh-CN" altLang="en-US" sz="2400" b="0" dirty="0">
                <a:latin typeface="Times New Roman" panose="02020603050405020304" pitchFamily="18" charset="0"/>
                <a:cs typeface="Times New Roman" panose="02020603050405020304" pitchFamily="18" charset="0"/>
              </a:rPr>
              <a:t>和</a:t>
            </a:r>
            <a:r>
              <a:rPr lang="en-US" altLang="zh-CN" sz="2400" b="0" dirty="0">
                <a:latin typeface="Times New Roman" panose="02020603050405020304" pitchFamily="18" charset="0"/>
                <a:cs typeface="Times New Roman" panose="02020603050405020304" pitchFamily="18" charset="0"/>
              </a:rPr>
              <a:t>Q, </a:t>
            </a:r>
            <a:r>
              <a:rPr lang="zh-CN" altLang="en-US" sz="2400" b="0" dirty="0">
                <a:latin typeface="Times New Roman" panose="02020603050405020304" pitchFamily="18" charset="0"/>
                <a:cs typeface="Times New Roman" panose="02020603050405020304" pitchFamily="18" charset="0"/>
              </a:rPr>
              <a:t>则</a:t>
            </a:r>
            <a:r>
              <a:rPr lang="en-US" altLang="zh-CN" sz="2400" b="0" dirty="0">
                <a:latin typeface="Times New Roman" panose="02020603050405020304" pitchFamily="18" charset="0"/>
                <a:cs typeface="Times New Roman" panose="02020603050405020304" pitchFamily="18" charset="0"/>
              </a:rPr>
              <a:t>NMI</a:t>
            </a:r>
            <a:r>
              <a:rPr lang="zh-CN" altLang="en-US" sz="2400" b="0" dirty="0">
                <a:latin typeface="Times New Roman" panose="02020603050405020304" pitchFamily="18" charset="0"/>
                <a:cs typeface="Times New Roman" panose="02020603050405020304" pitchFamily="18" charset="0"/>
              </a:rPr>
              <a:t>计算公式定义如下：</a:t>
            </a:r>
          </a:p>
        </p:txBody>
      </p:sp>
      <p:pic>
        <p:nvPicPr>
          <p:cNvPr id="4" name="图片 3">
            <a:extLst>
              <a:ext uri="{FF2B5EF4-FFF2-40B4-BE49-F238E27FC236}">
                <a16:creationId xmlns:a16="http://schemas.microsoft.com/office/drawing/2014/main" id="{812BBEA8-379C-4B42-AEED-445E8CAE01DF}"/>
              </a:ext>
            </a:extLst>
          </p:cNvPr>
          <p:cNvPicPr>
            <a:picLocks noChangeAspect="1"/>
          </p:cNvPicPr>
          <p:nvPr/>
        </p:nvPicPr>
        <p:blipFill>
          <a:blip r:embed="rId2"/>
          <a:stretch>
            <a:fillRect/>
          </a:stretch>
        </p:blipFill>
        <p:spPr>
          <a:xfrm>
            <a:off x="4508932" y="2752099"/>
            <a:ext cx="3174136" cy="697738"/>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C786E2A-6F9B-4E21-951D-3A2B71B27E02}"/>
                  </a:ext>
                </a:extLst>
              </p:cNvPr>
              <p:cNvSpPr txBox="1"/>
              <p:nvPr/>
            </p:nvSpPr>
            <p:spPr>
              <a:xfrm>
                <a:off x="1038399" y="3625415"/>
                <a:ext cx="10866116" cy="1200329"/>
              </a:xfrm>
              <a:prstGeom prst="rect">
                <a:avLst/>
              </a:prstGeom>
              <a:noFill/>
            </p:spPr>
            <p:txBody>
              <a:bodyPr wrap="none" rtlCol="0">
                <a:spAutoFit/>
              </a:bodyPr>
              <a:lstStyle/>
              <a:p>
                <a:pPr algn="just"/>
                <a:r>
                  <a:rPr lang="zh-CN" altLang="en-US" sz="2400" b="0" dirty="0"/>
                  <a:t>上式中，</a:t>
                </a:r>
                <a14:m>
                  <m:oMath xmlns:m="http://schemas.openxmlformats.org/officeDocument/2006/math">
                    <m:r>
                      <a:rPr lang="en-US" altLang="zh-CN" sz="2400" b="0" i="1" smtClean="0">
                        <a:latin typeface="Cambria Math" panose="02040503050406030204" pitchFamily="18" charset="0"/>
                      </a:rPr>
                      <m:t>𝐼</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𝑄</m:t>
                    </m:r>
                    <m:r>
                      <a:rPr lang="en-US" altLang="zh-CN" sz="2400" b="0" i="1" smtClean="0">
                        <a:latin typeface="Cambria Math" panose="02040503050406030204" pitchFamily="18" charset="0"/>
                      </a:rPr>
                      <m:t>)</m:t>
                    </m:r>
                  </m:oMath>
                </a14:m>
                <a:r>
                  <a:rPr lang="zh-CN" altLang="en-US" sz="2400" b="0" dirty="0"/>
                  <a:t>代表</a:t>
                </a:r>
                <a:r>
                  <a:rPr lang="en-US" altLang="zh-CN" sz="2400" b="0" i="1" dirty="0">
                    <a:latin typeface="Times New Roman" panose="02020603050405020304" pitchFamily="18" charset="0"/>
                    <a:cs typeface="Times New Roman" panose="02020603050405020304" pitchFamily="18" charset="0"/>
                  </a:rPr>
                  <a:t>P</a:t>
                </a:r>
                <a:r>
                  <a:rPr lang="zh-CN" altLang="en-US" sz="2400" b="0" dirty="0"/>
                  <a:t>和</a:t>
                </a:r>
                <a:r>
                  <a:rPr lang="en-US" altLang="zh-CN" sz="2400" b="0" i="1" dirty="0">
                    <a:latin typeface="Times New Roman" panose="02020603050405020304" pitchFamily="18" charset="0"/>
                    <a:cs typeface="Times New Roman" panose="02020603050405020304" pitchFamily="18" charset="0"/>
                  </a:rPr>
                  <a:t>Q</a:t>
                </a:r>
                <a:r>
                  <a:rPr lang="zh-CN" altLang="en-US" sz="2400" b="0" dirty="0"/>
                  <a:t>的互信息，</a:t>
                </a:r>
                <a:r>
                  <a:rPr lang="en-US" altLang="zh-CN" sz="2400" b="0" dirty="0">
                    <a:latin typeface="Times New Roman" panose="02020603050405020304" pitchFamily="18" charset="0"/>
                    <a:cs typeface="Times New Roman" panose="02020603050405020304" pitchFamily="18" charset="0"/>
                  </a:rPr>
                  <a:t>H(P)</a:t>
                </a:r>
                <a:r>
                  <a:rPr lang="zh-CN" altLang="en-US" sz="2400" b="0" dirty="0"/>
                  <a:t>和</a:t>
                </a:r>
                <a:r>
                  <a:rPr lang="en-US" altLang="zh-CN" sz="2400" b="0" dirty="0">
                    <a:latin typeface="Times New Roman" panose="02020603050405020304" pitchFamily="18" charset="0"/>
                    <a:cs typeface="Times New Roman" panose="02020603050405020304" pitchFamily="18" charset="0"/>
                  </a:rPr>
                  <a:t>H(Q)</a:t>
                </a:r>
                <a:r>
                  <a:rPr lang="zh-CN" altLang="en-US" sz="2400" b="0" dirty="0"/>
                  <a:t>分别代表</a:t>
                </a:r>
                <a:r>
                  <a:rPr lang="en-US" altLang="zh-CN" sz="2400" b="0" dirty="0">
                    <a:latin typeface="Times New Roman" panose="02020603050405020304" pitchFamily="18" charset="0"/>
                    <a:cs typeface="Times New Roman" panose="02020603050405020304" pitchFamily="18" charset="0"/>
                  </a:rPr>
                  <a:t>P</a:t>
                </a:r>
                <a:r>
                  <a:rPr lang="zh-CN" altLang="en-US" sz="2400" b="0" dirty="0"/>
                  <a:t>与</a:t>
                </a:r>
                <a:r>
                  <a:rPr lang="en-US" altLang="zh-CN" sz="2400" b="0" dirty="0">
                    <a:latin typeface="Times New Roman" panose="02020603050405020304" pitchFamily="18" charset="0"/>
                    <a:cs typeface="Times New Roman" panose="02020603050405020304" pitchFamily="18" charset="0"/>
                  </a:rPr>
                  <a:t>Q</a:t>
                </a:r>
                <a:r>
                  <a:rPr lang="zh-CN" altLang="en-US" sz="2400" b="0" dirty="0"/>
                  <a:t>的熵值。这里，</a:t>
                </a:r>
                <a:endParaRPr lang="en-US" altLang="zh-CN" sz="2400" b="0" dirty="0"/>
              </a:p>
              <a:p>
                <a:pPr algn="just"/>
                <a:r>
                  <a:rPr lang="zh-CN" altLang="en-US" sz="2400" b="0" dirty="0"/>
                  <a:t>假设聚类结果为                  ，实际标签为                 ，则</a:t>
                </a:r>
                <a:r>
                  <a:rPr lang="en-US" altLang="zh-CN" sz="2400" b="0" dirty="0">
                    <a:latin typeface="Times New Roman" panose="02020603050405020304" pitchFamily="18" charset="0"/>
                    <a:cs typeface="Times New Roman" panose="02020603050405020304" pitchFamily="18" charset="0"/>
                  </a:rPr>
                  <a:t>NMI</a:t>
                </a:r>
                <a:r>
                  <a:rPr lang="zh-CN" altLang="en-US" sz="2400" b="0" dirty="0"/>
                  <a:t>的计算方式具体展</a:t>
                </a:r>
                <a:endParaRPr lang="en-US" altLang="zh-CN" sz="2400" b="0" dirty="0"/>
              </a:p>
              <a:p>
                <a:pPr algn="just"/>
                <a:r>
                  <a:rPr lang="zh-CN" altLang="en-US" sz="2400" b="0" dirty="0"/>
                  <a:t>开为以下形式：</a:t>
                </a:r>
              </a:p>
            </p:txBody>
          </p:sp>
        </mc:Choice>
        <mc:Fallback xmlns="">
          <p:sp>
            <p:nvSpPr>
              <p:cNvPr id="7" name="文本框 6">
                <a:extLst>
                  <a:ext uri="{FF2B5EF4-FFF2-40B4-BE49-F238E27FC236}">
                    <a16:creationId xmlns:a16="http://schemas.microsoft.com/office/drawing/2014/main" id="{EC786E2A-6F9B-4E21-951D-3A2B71B27E02}"/>
                  </a:ext>
                </a:extLst>
              </p:cNvPr>
              <p:cNvSpPr txBox="1">
                <a:spLocks noRot="1" noChangeAspect="1" noMove="1" noResize="1" noEditPoints="1" noAdjustHandles="1" noChangeArrowheads="1" noChangeShapeType="1" noTextEdit="1"/>
              </p:cNvSpPr>
              <p:nvPr/>
            </p:nvSpPr>
            <p:spPr>
              <a:xfrm>
                <a:off x="1038399" y="3625415"/>
                <a:ext cx="10866116" cy="1200329"/>
              </a:xfrm>
              <a:prstGeom prst="rect">
                <a:avLst/>
              </a:prstGeom>
              <a:blipFill>
                <a:blip r:embed="rId3"/>
                <a:stretch>
                  <a:fillRect l="-841" t="-5584" b="-9137"/>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7073C5E1-8448-4805-AD61-BAD060039375}"/>
              </a:ext>
            </a:extLst>
          </p:cNvPr>
          <p:cNvPicPr>
            <a:picLocks noChangeAspect="1"/>
          </p:cNvPicPr>
          <p:nvPr/>
        </p:nvPicPr>
        <p:blipFill>
          <a:blip r:embed="rId4"/>
          <a:stretch>
            <a:fillRect/>
          </a:stretch>
        </p:blipFill>
        <p:spPr>
          <a:xfrm>
            <a:off x="3307802" y="4057888"/>
            <a:ext cx="1451767" cy="398524"/>
          </a:xfrm>
          <a:prstGeom prst="rect">
            <a:avLst/>
          </a:prstGeom>
        </p:spPr>
      </p:pic>
      <p:pic>
        <p:nvPicPr>
          <p:cNvPr id="11" name="图片 10">
            <a:extLst>
              <a:ext uri="{FF2B5EF4-FFF2-40B4-BE49-F238E27FC236}">
                <a16:creationId xmlns:a16="http://schemas.microsoft.com/office/drawing/2014/main" id="{09D740F0-07D8-499D-B018-F2D8CD6CCE58}"/>
              </a:ext>
            </a:extLst>
          </p:cNvPr>
          <p:cNvPicPr>
            <a:picLocks noChangeAspect="1"/>
          </p:cNvPicPr>
          <p:nvPr/>
        </p:nvPicPr>
        <p:blipFill>
          <a:blip r:embed="rId5"/>
          <a:stretch>
            <a:fillRect/>
          </a:stretch>
        </p:blipFill>
        <p:spPr>
          <a:xfrm>
            <a:off x="6611651" y="4088763"/>
            <a:ext cx="1451768" cy="336774"/>
          </a:xfrm>
          <a:prstGeom prst="rect">
            <a:avLst/>
          </a:prstGeom>
        </p:spPr>
      </p:pic>
      <p:pic>
        <p:nvPicPr>
          <p:cNvPr id="12" name="图片 11">
            <a:extLst>
              <a:ext uri="{FF2B5EF4-FFF2-40B4-BE49-F238E27FC236}">
                <a16:creationId xmlns:a16="http://schemas.microsoft.com/office/drawing/2014/main" id="{C1FCB118-4BF9-43A2-9643-CD9884620102}"/>
              </a:ext>
            </a:extLst>
          </p:cNvPr>
          <p:cNvPicPr>
            <a:picLocks noChangeAspect="1"/>
          </p:cNvPicPr>
          <p:nvPr/>
        </p:nvPicPr>
        <p:blipFill>
          <a:blip r:embed="rId6"/>
          <a:stretch>
            <a:fillRect/>
          </a:stretch>
        </p:blipFill>
        <p:spPr>
          <a:xfrm>
            <a:off x="3250638" y="4825744"/>
            <a:ext cx="5690724" cy="1053518"/>
          </a:xfrm>
          <a:prstGeom prst="rect">
            <a:avLst/>
          </a:prstGeom>
        </p:spPr>
      </p:pic>
    </p:spTree>
    <p:extLst>
      <p:ext uri="{BB962C8B-B14F-4D97-AF65-F5344CB8AC3E}">
        <p14:creationId xmlns:p14="http://schemas.microsoft.com/office/powerpoint/2010/main" val="904514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zh-CN" altLang="en-US" dirty="0"/>
              <a:t>调整的</a:t>
            </a:r>
            <a:r>
              <a:rPr lang="zh-CN" altLang="en-US" dirty="0">
                <a:solidFill>
                  <a:schemeClr val="bg1"/>
                </a:solidFill>
              </a:rPr>
              <a:t>兰德系数</a:t>
            </a:r>
            <a:endParaRPr lang="zh-CN" altLang="en-US" dirty="0"/>
          </a:p>
        </p:txBody>
      </p:sp>
      <p:sp>
        <p:nvSpPr>
          <p:cNvPr id="3" name="文本框 2">
            <a:extLst>
              <a:ext uri="{FF2B5EF4-FFF2-40B4-BE49-F238E27FC236}">
                <a16:creationId xmlns:a16="http://schemas.microsoft.com/office/drawing/2014/main" id="{E57A7EBD-F0A5-4FCD-94D6-83FC0C76F0CC}"/>
              </a:ext>
            </a:extLst>
          </p:cNvPr>
          <p:cNvSpPr txBox="1"/>
          <p:nvPr/>
        </p:nvSpPr>
        <p:spPr>
          <a:xfrm>
            <a:off x="514905" y="1509204"/>
            <a:ext cx="7553093"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调整的兰德系数（</a:t>
            </a:r>
            <a:r>
              <a:rPr lang="en-US" altLang="zh-CN"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Adjusted rand index </a:t>
            </a:r>
            <a:r>
              <a:rPr lang="zh-CN" altLang="en-US"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800" dirty="0">
                <a:solidFill>
                  <a:srgbClr val="FF0000"/>
                </a:solidFill>
                <a:latin typeface="华文新魏" panose="02010800040101010101" pitchFamily="2" charset="-122"/>
                <a:ea typeface="华文新魏" panose="02010800040101010101" pitchFamily="2" charset="-122"/>
              </a:rPr>
              <a:t>：</a:t>
            </a:r>
          </a:p>
        </p:txBody>
      </p:sp>
      <p:sp>
        <p:nvSpPr>
          <p:cNvPr id="6" name="文本框 5">
            <a:extLst>
              <a:ext uri="{FF2B5EF4-FFF2-40B4-BE49-F238E27FC236}">
                <a16:creationId xmlns:a16="http://schemas.microsoft.com/office/drawing/2014/main" id="{13042D2D-317F-4D9F-BBBC-83ACC2AABDDB}"/>
              </a:ext>
            </a:extLst>
          </p:cNvPr>
          <p:cNvSpPr txBox="1"/>
          <p:nvPr/>
        </p:nvSpPr>
        <p:spPr>
          <a:xfrm flipH="1">
            <a:off x="1038399" y="2114856"/>
            <a:ext cx="10555837" cy="461665"/>
          </a:xfrm>
          <a:prstGeom prst="rect">
            <a:avLst/>
          </a:prstGeom>
          <a:noFill/>
        </p:spPr>
        <p:txBody>
          <a:bodyPr wrap="square" rtlCol="0">
            <a:spAutoFit/>
          </a:bodyPr>
          <a:lstStyle/>
          <a:p>
            <a:r>
              <a:rPr lang="en-US" altLang="zh-CN" sz="2400" b="0" dirty="0">
                <a:latin typeface="Times New Roman" panose="02020603050405020304" pitchFamily="18" charset="0"/>
                <a:cs typeface="Times New Roman" panose="02020603050405020304" pitchFamily="18" charset="0"/>
              </a:rPr>
              <a:t>ARI</a:t>
            </a:r>
            <a:r>
              <a:rPr lang="zh-CN" altLang="en-US" sz="2400" b="0" dirty="0">
                <a:latin typeface="Times New Roman" panose="02020603050405020304" pitchFamily="18" charset="0"/>
                <a:cs typeface="Times New Roman" panose="02020603050405020304" pitchFamily="18" charset="0"/>
              </a:rPr>
              <a:t>计算公式定义如下：</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C786E2A-6F9B-4E21-951D-3A2B71B27E02}"/>
                  </a:ext>
                </a:extLst>
              </p:cNvPr>
              <p:cNvSpPr txBox="1"/>
              <p:nvPr/>
            </p:nvSpPr>
            <p:spPr>
              <a:xfrm>
                <a:off x="1038399" y="4425537"/>
                <a:ext cx="10218486" cy="977575"/>
              </a:xfrm>
              <a:prstGeom prst="rect">
                <a:avLst/>
              </a:prstGeom>
              <a:noFill/>
            </p:spPr>
            <p:txBody>
              <a:bodyPr wrap="square" rtlCol="0">
                <a:spAutoFit/>
              </a:bodyPr>
              <a:lstStyle/>
              <a:p>
                <a:pPr algn="just">
                  <a:lnSpc>
                    <a:spcPts val="3500"/>
                  </a:lnSpc>
                </a:pPr>
                <a:r>
                  <a:rPr lang="zh-CN" altLang="en-US" sz="2400" b="0" dirty="0"/>
                  <a:t>上式中，                    </a:t>
                </a:r>
                <a:r>
                  <a:rPr lang="en-US" altLang="zh-CN" sz="2400" b="0" dirty="0"/>
                  <a:t>,                       </a:t>
                </a:r>
                <a:r>
                  <a:rPr lang="zh-CN" altLang="en-US" sz="2400" b="0" dirty="0"/>
                  <a:t>，</a:t>
                </a:r>
                <a14:m>
                  <m:oMath xmlns:m="http://schemas.openxmlformats.org/officeDocument/2006/math">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oMath>
                </a14:m>
                <a:r>
                  <a:rPr lang="zh-CN" altLang="en-US" sz="2400" b="0" dirty="0"/>
                  <a:t>               </a:t>
                </a:r>
                <a:r>
                  <a:rPr lang="en-US" altLang="zh-CN" sz="2400" b="0" dirty="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𝑖𝑗</m:t>
                        </m:r>
                      </m:sub>
                    </m:sSub>
                  </m:oMath>
                </a14:m>
                <a:r>
                  <a:rPr lang="zh-CN" altLang="en-US" sz="2400" b="0" dirty="0"/>
                  <a:t>代表在类簇</a:t>
                </a:r>
                <a:r>
                  <a:rPr lang="en-US" altLang="zh-CN" sz="2400" b="0" i="1" dirty="0" err="1">
                    <a:latin typeface="Times New Roman" panose="02020603050405020304" pitchFamily="18" charset="0"/>
                    <a:cs typeface="Times New Roman" panose="02020603050405020304" pitchFamily="18" charset="0"/>
                  </a:rPr>
                  <a:t>i</a:t>
                </a:r>
                <a:r>
                  <a:rPr lang="en-US" altLang="zh-CN" sz="2400" b="0" i="1" dirty="0">
                    <a:latin typeface="Times New Roman" panose="02020603050405020304" pitchFamily="18" charset="0"/>
                    <a:cs typeface="Times New Roman" panose="02020603050405020304" pitchFamily="18" charset="0"/>
                  </a:rPr>
                  <a:t>, j</a:t>
                </a:r>
                <a:r>
                  <a:rPr lang="zh-CN" altLang="en-US" sz="2400" b="0" dirty="0">
                    <a:latin typeface="Times New Roman" panose="02020603050405020304" pitchFamily="18" charset="0"/>
                    <a:cs typeface="Times New Roman" panose="02020603050405020304" pitchFamily="18" charset="0"/>
                  </a:rPr>
                  <a:t>的中样本个数</a:t>
                </a:r>
                <a:r>
                  <a:rPr lang="en-US" altLang="zh-CN" sz="2400" b="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𝑉</m:t>
                        </m:r>
                      </m:e>
                      <m:sub>
                        <m:r>
                          <a:rPr lang="en-US" altLang="zh-CN" sz="2400" b="0" i="1">
                            <a:latin typeface="Cambria Math" panose="02040503050406030204" pitchFamily="18" charset="0"/>
                          </a:rPr>
                          <m:t>𝑖</m:t>
                        </m:r>
                      </m:sub>
                    </m:sSub>
                    <m:r>
                      <a:rPr lang="zh-CN" altLang="en-US" sz="2400" b="0" i="1" smtClean="0">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𝑉</m:t>
                        </m:r>
                      </m:e>
                      <m:sub>
                        <m:r>
                          <a:rPr lang="en-US" altLang="zh-CN" sz="2400" b="0" i="1">
                            <a:latin typeface="Cambria Math" panose="02040503050406030204" pitchFamily="18" charset="0"/>
                          </a:rPr>
                          <m:t>𝑗</m:t>
                        </m:r>
                      </m:sub>
                    </m:sSub>
                    <m:r>
                      <a:rPr lang="zh-CN" altLang="en-US" sz="2400" b="0" i="1" smtClean="0">
                        <a:latin typeface="Cambria Math" panose="02040503050406030204" pitchFamily="18" charset="0"/>
                      </a:rPr>
                      <m:t>分别表示</m:t>
                    </m:r>
                  </m:oMath>
                </a14:m>
                <a:r>
                  <a:rPr lang="zh-CN" altLang="en-US" sz="2400" b="0" dirty="0">
                    <a:latin typeface="Times New Roman" panose="02020603050405020304" pitchFamily="18" charset="0"/>
                    <a:cs typeface="Times New Roman" panose="02020603050405020304" pitchFamily="18" charset="0"/>
                  </a:rPr>
                  <a:t>在类簇</a:t>
                </a:r>
                <a:r>
                  <a:rPr lang="en-US" altLang="zh-CN" sz="2400" b="0" i="1" dirty="0" err="1">
                    <a:latin typeface="Times New Roman" panose="02020603050405020304" pitchFamily="18" charset="0"/>
                    <a:cs typeface="Times New Roman" panose="02020603050405020304" pitchFamily="18" charset="0"/>
                  </a:rPr>
                  <a:t>i</a:t>
                </a:r>
                <a:r>
                  <a:rPr lang="en-US" altLang="zh-CN" sz="2400" b="0" i="1" dirty="0">
                    <a:latin typeface="Times New Roman" panose="02020603050405020304" pitchFamily="18" charset="0"/>
                    <a:cs typeface="Times New Roman" panose="02020603050405020304" pitchFamily="18" charset="0"/>
                  </a:rPr>
                  <a:t>, j</a:t>
                </a:r>
                <a:r>
                  <a:rPr lang="zh-CN" altLang="en-US" sz="2400" b="0" dirty="0">
                    <a:latin typeface="Times New Roman" panose="02020603050405020304" pitchFamily="18" charset="0"/>
                    <a:cs typeface="Times New Roman" panose="02020603050405020304" pitchFamily="18" charset="0"/>
                  </a:rPr>
                  <a:t>中的样本数目。 </a:t>
                </a:r>
              </a:p>
            </p:txBody>
          </p:sp>
        </mc:Choice>
        <mc:Fallback xmlns="">
          <p:sp>
            <p:nvSpPr>
              <p:cNvPr id="7" name="文本框 6">
                <a:extLst>
                  <a:ext uri="{FF2B5EF4-FFF2-40B4-BE49-F238E27FC236}">
                    <a16:creationId xmlns:a16="http://schemas.microsoft.com/office/drawing/2014/main" id="{EC786E2A-6F9B-4E21-951D-3A2B71B27E02}"/>
                  </a:ext>
                </a:extLst>
              </p:cNvPr>
              <p:cNvSpPr txBox="1">
                <a:spLocks noRot="1" noChangeAspect="1" noMove="1" noResize="1" noEditPoints="1" noAdjustHandles="1" noChangeArrowheads="1" noChangeShapeType="1" noTextEdit="1"/>
              </p:cNvSpPr>
              <p:nvPr/>
            </p:nvSpPr>
            <p:spPr>
              <a:xfrm>
                <a:off x="1038399" y="4425537"/>
                <a:ext cx="10218486" cy="977575"/>
              </a:xfrm>
              <a:prstGeom prst="rect">
                <a:avLst/>
              </a:prstGeom>
              <a:blipFill>
                <a:blip r:embed="rId2"/>
                <a:stretch>
                  <a:fillRect l="-894" t="-3125" r="-894" b="-1125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5CA34AAA-DD2B-4631-9C8C-F59C70AC6FCE}"/>
              </a:ext>
            </a:extLst>
          </p:cNvPr>
          <p:cNvPicPr>
            <a:picLocks noChangeAspect="1"/>
          </p:cNvPicPr>
          <p:nvPr/>
        </p:nvPicPr>
        <p:blipFill>
          <a:blip r:embed="rId3"/>
          <a:stretch>
            <a:fillRect/>
          </a:stretch>
        </p:blipFill>
        <p:spPr>
          <a:xfrm>
            <a:off x="4018242" y="2813703"/>
            <a:ext cx="4155516" cy="1067737"/>
          </a:xfrm>
          <a:prstGeom prst="rect">
            <a:avLst/>
          </a:prstGeom>
        </p:spPr>
      </p:pic>
      <p:pic>
        <p:nvPicPr>
          <p:cNvPr id="9" name="图片 8">
            <a:extLst>
              <a:ext uri="{FF2B5EF4-FFF2-40B4-BE49-F238E27FC236}">
                <a16:creationId xmlns:a16="http://schemas.microsoft.com/office/drawing/2014/main" id="{5B7A3715-601C-4CD0-B6C1-BAA7F83DB50D}"/>
              </a:ext>
            </a:extLst>
          </p:cNvPr>
          <p:cNvPicPr>
            <a:picLocks noChangeAspect="1"/>
          </p:cNvPicPr>
          <p:nvPr/>
        </p:nvPicPr>
        <p:blipFill>
          <a:blip r:embed="rId4"/>
          <a:stretch>
            <a:fillRect/>
          </a:stretch>
        </p:blipFill>
        <p:spPr>
          <a:xfrm>
            <a:off x="2245518" y="4459258"/>
            <a:ext cx="1772723" cy="553389"/>
          </a:xfrm>
          <a:prstGeom prst="rect">
            <a:avLst/>
          </a:prstGeom>
        </p:spPr>
      </p:pic>
      <p:pic>
        <p:nvPicPr>
          <p:cNvPr id="10" name="图片 9">
            <a:extLst>
              <a:ext uri="{FF2B5EF4-FFF2-40B4-BE49-F238E27FC236}">
                <a16:creationId xmlns:a16="http://schemas.microsoft.com/office/drawing/2014/main" id="{81399098-191C-41E0-88A5-ABF8516D7E46}"/>
              </a:ext>
            </a:extLst>
          </p:cNvPr>
          <p:cNvPicPr>
            <a:picLocks noChangeAspect="1"/>
          </p:cNvPicPr>
          <p:nvPr/>
        </p:nvPicPr>
        <p:blipFill>
          <a:blip r:embed="rId5"/>
          <a:stretch>
            <a:fillRect/>
          </a:stretch>
        </p:blipFill>
        <p:spPr>
          <a:xfrm>
            <a:off x="4190141" y="4464506"/>
            <a:ext cx="1826758" cy="543498"/>
          </a:xfrm>
          <a:prstGeom prst="rect">
            <a:avLst/>
          </a:prstGeom>
        </p:spPr>
      </p:pic>
      <p:pic>
        <p:nvPicPr>
          <p:cNvPr id="13" name="图片 12">
            <a:extLst>
              <a:ext uri="{FF2B5EF4-FFF2-40B4-BE49-F238E27FC236}">
                <a16:creationId xmlns:a16="http://schemas.microsoft.com/office/drawing/2014/main" id="{A7BA30D8-EF8D-4E78-BF49-35C0399C688A}"/>
              </a:ext>
            </a:extLst>
          </p:cNvPr>
          <p:cNvPicPr>
            <a:picLocks noChangeAspect="1"/>
          </p:cNvPicPr>
          <p:nvPr/>
        </p:nvPicPr>
        <p:blipFill>
          <a:blip r:embed="rId6"/>
          <a:stretch>
            <a:fillRect/>
          </a:stretch>
        </p:blipFill>
        <p:spPr>
          <a:xfrm>
            <a:off x="6938631" y="4337200"/>
            <a:ext cx="1129367" cy="638338"/>
          </a:xfrm>
          <a:prstGeom prst="rect">
            <a:avLst/>
          </a:prstGeom>
        </p:spPr>
      </p:pic>
    </p:spTree>
    <p:extLst>
      <p:ext uri="{BB962C8B-B14F-4D97-AF65-F5344CB8AC3E}">
        <p14:creationId xmlns:p14="http://schemas.microsoft.com/office/powerpoint/2010/main" val="3011824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zh-CN" altLang="en-US" dirty="0"/>
              <a:t>聚类纯度</a:t>
            </a:r>
          </a:p>
        </p:txBody>
      </p:sp>
      <p:sp>
        <p:nvSpPr>
          <p:cNvPr id="3" name="文本框 2">
            <a:extLst>
              <a:ext uri="{FF2B5EF4-FFF2-40B4-BE49-F238E27FC236}">
                <a16:creationId xmlns:a16="http://schemas.microsoft.com/office/drawing/2014/main" id="{E57A7EBD-F0A5-4FCD-94D6-83FC0C76F0CC}"/>
              </a:ext>
            </a:extLst>
          </p:cNvPr>
          <p:cNvSpPr txBox="1"/>
          <p:nvPr/>
        </p:nvSpPr>
        <p:spPr>
          <a:xfrm>
            <a:off x="514905" y="1509204"/>
            <a:ext cx="4317207"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聚类纯度（</a:t>
            </a:r>
            <a:r>
              <a:rPr lang="en-US" altLang="zh-CN"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Purity </a:t>
            </a:r>
            <a:r>
              <a:rPr lang="zh-CN" altLang="en-US"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800" dirty="0">
                <a:solidFill>
                  <a:srgbClr val="FF0000"/>
                </a:solidFill>
                <a:latin typeface="华文新魏" panose="02010800040101010101" pitchFamily="2" charset="-122"/>
                <a:ea typeface="华文新魏" panose="02010800040101010101" pitchFamily="2" charset="-122"/>
              </a:rPr>
              <a:t>：</a:t>
            </a:r>
          </a:p>
        </p:txBody>
      </p:sp>
      <p:sp>
        <p:nvSpPr>
          <p:cNvPr id="6" name="文本框 5">
            <a:extLst>
              <a:ext uri="{FF2B5EF4-FFF2-40B4-BE49-F238E27FC236}">
                <a16:creationId xmlns:a16="http://schemas.microsoft.com/office/drawing/2014/main" id="{13042D2D-317F-4D9F-BBBC-83ACC2AABDDB}"/>
              </a:ext>
            </a:extLst>
          </p:cNvPr>
          <p:cNvSpPr txBox="1"/>
          <p:nvPr/>
        </p:nvSpPr>
        <p:spPr>
          <a:xfrm flipH="1">
            <a:off x="1038399" y="2114856"/>
            <a:ext cx="10555837" cy="461665"/>
          </a:xfrm>
          <a:prstGeom prst="rect">
            <a:avLst/>
          </a:prstGeom>
          <a:noFill/>
        </p:spPr>
        <p:txBody>
          <a:bodyPr wrap="square" rtlCol="0">
            <a:spAutoFit/>
          </a:bodyPr>
          <a:lstStyle/>
          <a:p>
            <a:r>
              <a:rPr lang="en-US" altLang="zh-CN" sz="2400" b="0" dirty="0">
                <a:latin typeface="Times New Roman" panose="02020603050405020304" pitchFamily="18" charset="0"/>
                <a:cs typeface="Times New Roman" panose="02020603050405020304" pitchFamily="18" charset="0"/>
              </a:rPr>
              <a:t>Purity</a:t>
            </a:r>
            <a:r>
              <a:rPr lang="zh-CN" altLang="en-US" sz="2400" b="0" dirty="0">
                <a:latin typeface="Times New Roman" panose="02020603050405020304" pitchFamily="18" charset="0"/>
                <a:cs typeface="Times New Roman" panose="02020603050405020304" pitchFamily="18" charset="0"/>
              </a:rPr>
              <a:t>测量一个类簇包含一个类别数据的程度，其计算公式定义如下：</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C786E2A-6F9B-4E21-951D-3A2B71B27E02}"/>
                  </a:ext>
                </a:extLst>
              </p:cNvPr>
              <p:cNvSpPr txBox="1"/>
              <p:nvPr/>
            </p:nvSpPr>
            <p:spPr>
              <a:xfrm>
                <a:off x="1038399" y="4032790"/>
                <a:ext cx="10218486" cy="949940"/>
              </a:xfrm>
              <a:prstGeom prst="rect">
                <a:avLst/>
              </a:prstGeom>
              <a:noFill/>
            </p:spPr>
            <p:txBody>
              <a:bodyPr wrap="square" rtlCol="0">
                <a:spAutoFit/>
              </a:bodyPr>
              <a:lstStyle/>
              <a:p>
                <a:pPr algn="just">
                  <a:lnSpc>
                    <a:spcPts val="3500"/>
                  </a:lnSpc>
                </a:pPr>
                <a:r>
                  <a:rPr lang="zh-CN" altLang="en-US" sz="2400" b="0" dirty="0">
                    <a:latin typeface="Times New Roman" panose="02020603050405020304" pitchFamily="18" charset="0"/>
                    <a:cs typeface="Times New Roman" panose="02020603050405020304" pitchFamily="18" charset="0"/>
                  </a:rPr>
                  <a:t>上式中，</a:t>
                </a:r>
                <a14:m>
                  <m:oMath xmlns:m="http://schemas.openxmlformats.org/officeDocument/2006/math">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𝑆</m:t>
                        </m:r>
                      </m:e>
                      <m:sub>
                        <m:r>
                          <m:rPr>
                            <m:sty m:val="p"/>
                          </m:rPr>
                          <a:rPr lang="en-US" altLang="zh-CN" sz="2400" b="0" i="1">
                            <a:latin typeface="Cambria Math" panose="02040503050406030204" pitchFamily="18" charset="0"/>
                            <a:cs typeface="Times New Roman" panose="02020603050405020304" pitchFamily="18" charset="0"/>
                          </a:rPr>
                          <m:t>i</m:t>
                        </m:r>
                      </m:sub>
                    </m:sSub>
                  </m:oMath>
                </a14:m>
                <a:r>
                  <a:rPr lang="zh-CN" altLang="en-US" sz="2400" b="0" dirty="0">
                    <a:latin typeface="Times New Roman" panose="02020603050405020304" pitchFamily="18" charset="0"/>
                    <a:cs typeface="Times New Roman" panose="02020603050405020304" pitchFamily="18" charset="0"/>
                  </a:rPr>
                  <a:t>是一个拥有</a:t>
                </a:r>
                <a14:m>
                  <m:oMath xmlns:m="http://schemas.openxmlformats.org/officeDocument/2006/math">
                    <m:sSub>
                      <m:sSubPr>
                        <m:ctrlPr>
                          <a:rPr lang="en-US" altLang="zh-CN" sz="2400" b="0" i="1">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𝑛</m:t>
                        </m:r>
                      </m:e>
                      <m:sub>
                        <m:r>
                          <m:rPr>
                            <m:sty m:val="p"/>
                          </m:rPr>
                          <a:rPr lang="en-US" altLang="zh-CN" sz="2400" b="0" i="1">
                            <a:latin typeface="Cambria Math" panose="02040503050406030204" pitchFamily="18" charset="0"/>
                            <a:cs typeface="Times New Roman" panose="02020603050405020304" pitchFamily="18" charset="0"/>
                          </a:rPr>
                          <m:t>i</m:t>
                        </m:r>
                      </m:sub>
                    </m:sSub>
                  </m:oMath>
                </a14:m>
                <a:r>
                  <a:rPr lang="zh-CN" altLang="en-US" sz="2400" b="0" dirty="0">
                    <a:latin typeface="Times New Roman" panose="02020603050405020304" pitchFamily="18" charset="0"/>
                    <a:cs typeface="Times New Roman" panose="02020603050405020304" pitchFamily="18" charset="0"/>
                  </a:rPr>
                  <a:t>个样本的类簇，</a:t>
                </a:r>
                <a14:m>
                  <m:oMath xmlns:m="http://schemas.openxmlformats.org/officeDocument/2006/math">
                    <m:sSubSup>
                      <m:sSubSupPr>
                        <m:ctrlPr>
                          <a:rPr lang="en-US" altLang="zh-CN" sz="2400" b="0" i="1" smtClean="0">
                            <a:latin typeface="Cambria Math" panose="02040503050406030204" pitchFamily="18" charset="0"/>
                            <a:cs typeface="Times New Roman" panose="02020603050405020304" pitchFamily="18" charset="0"/>
                          </a:rPr>
                        </m:ctrlPr>
                      </m:sSubSupPr>
                      <m:e>
                        <m:r>
                          <m:rPr>
                            <m:sty m:val="p"/>
                          </m:rPr>
                          <a:rPr lang="en-US" altLang="zh-CN" sz="2400" b="0" i="1">
                            <a:latin typeface="Cambria Math" panose="02040503050406030204" pitchFamily="18" charset="0"/>
                            <a:cs typeface="Times New Roman" panose="02020603050405020304" pitchFamily="18" charset="0"/>
                          </a:rPr>
                          <m:t>n</m:t>
                        </m:r>
                      </m:e>
                      <m:sub>
                        <m:r>
                          <a:rPr lang="en-US" altLang="zh-CN" sz="2400" b="0" i="1" smtClean="0">
                            <a:latin typeface="Cambria Math" panose="02040503050406030204" pitchFamily="18" charset="0"/>
                            <a:cs typeface="Times New Roman" panose="02020603050405020304" pitchFamily="18" charset="0"/>
                          </a:rPr>
                          <m:t>𝑖</m:t>
                        </m:r>
                      </m:sub>
                      <m:sup>
                        <m:r>
                          <a:rPr lang="en-US" altLang="zh-CN" sz="2400" b="0" i="1" smtClean="0">
                            <a:latin typeface="Cambria Math" panose="02040503050406030204" pitchFamily="18" charset="0"/>
                            <a:cs typeface="Times New Roman" panose="02020603050405020304" pitchFamily="18" charset="0"/>
                          </a:rPr>
                          <m:t>𝑗</m:t>
                        </m:r>
                      </m:sup>
                    </m:sSubSup>
                  </m:oMath>
                </a14:m>
                <a:r>
                  <a:rPr lang="zh-CN" altLang="en-US" sz="2400" b="0" dirty="0">
                    <a:latin typeface="Times New Roman" panose="02020603050405020304" pitchFamily="18" charset="0"/>
                    <a:cs typeface="Times New Roman" panose="02020603050405020304" pitchFamily="18" charset="0"/>
                  </a:rPr>
                  <a:t>表示的是属于第</a:t>
                </a:r>
                <a:r>
                  <a:rPr lang="en-US" altLang="zh-CN" sz="2400" b="0" i="1" dirty="0" err="1">
                    <a:latin typeface="Times New Roman" panose="02020603050405020304" pitchFamily="18" charset="0"/>
                    <a:cs typeface="Times New Roman" panose="02020603050405020304" pitchFamily="18" charset="0"/>
                  </a:rPr>
                  <a:t>i</a:t>
                </a:r>
                <a:r>
                  <a:rPr lang="zh-CN" altLang="en-US" sz="2400" b="0" dirty="0">
                    <a:latin typeface="Times New Roman" panose="02020603050405020304" pitchFamily="18" charset="0"/>
                    <a:cs typeface="Times New Roman" panose="02020603050405020304" pitchFamily="18" charset="0"/>
                  </a:rPr>
                  <a:t>个类簇却被分配到第</a:t>
                </a:r>
                <a:r>
                  <a:rPr lang="en-US" altLang="zh-CN" sz="2400" b="0" dirty="0">
                    <a:latin typeface="Times New Roman" panose="02020603050405020304" pitchFamily="18" charset="0"/>
                    <a:cs typeface="Times New Roman" panose="02020603050405020304" pitchFamily="18" charset="0"/>
                  </a:rPr>
                  <a:t>j</a:t>
                </a:r>
                <a:r>
                  <a:rPr lang="zh-CN" altLang="en-US" sz="2400" b="0" dirty="0">
                    <a:latin typeface="Times New Roman" panose="02020603050405020304" pitchFamily="18" charset="0"/>
                    <a:cs typeface="Times New Roman" panose="02020603050405020304" pitchFamily="18" charset="0"/>
                  </a:rPr>
                  <a:t>个类簇中的样本点。</a:t>
                </a:r>
              </a:p>
            </p:txBody>
          </p:sp>
        </mc:Choice>
        <mc:Fallback xmlns="">
          <p:sp>
            <p:nvSpPr>
              <p:cNvPr id="7" name="文本框 6">
                <a:extLst>
                  <a:ext uri="{FF2B5EF4-FFF2-40B4-BE49-F238E27FC236}">
                    <a16:creationId xmlns:a16="http://schemas.microsoft.com/office/drawing/2014/main" id="{EC786E2A-6F9B-4E21-951D-3A2B71B27E02}"/>
                  </a:ext>
                </a:extLst>
              </p:cNvPr>
              <p:cNvSpPr txBox="1">
                <a:spLocks noRot="1" noChangeAspect="1" noMove="1" noResize="1" noEditPoints="1" noAdjustHandles="1" noChangeArrowheads="1" noChangeShapeType="1" noTextEdit="1"/>
              </p:cNvSpPr>
              <p:nvPr/>
            </p:nvSpPr>
            <p:spPr>
              <a:xfrm>
                <a:off x="1038399" y="4032790"/>
                <a:ext cx="10218486" cy="949940"/>
              </a:xfrm>
              <a:prstGeom prst="rect">
                <a:avLst/>
              </a:prstGeom>
              <a:blipFill>
                <a:blip r:embed="rId2"/>
                <a:stretch>
                  <a:fillRect l="-894" t="-1935" r="-894" b="-14839"/>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F152A204-AE18-47FC-9BB6-0BC346E78F3F}"/>
              </a:ext>
            </a:extLst>
          </p:cNvPr>
          <p:cNvPicPr>
            <a:picLocks noChangeAspect="1"/>
          </p:cNvPicPr>
          <p:nvPr/>
        </p:nvPicPr>
        <p:blipFill>
          <a:blip r:embed="rId3"/>
          <a:stretch>
            <a:fillRect/>
          </a:stretch>
        </p:blipFill>
        <p:spPr>
          <a:xfrm>
            <a:off x="3277391" y="2688568"/>
            <a:ext cx="5637218" cy="967375"/>
          </a:xfrm>
          <a:prstGeom prst="rect">
            <a:avLst/>
          </a:prstGeom>
        </p:spPr>
      </p:pic>
    </p:spTree>
    <p:extLst>
      <p:ext uri="{BB962C8B-B14F-4D97-AF65-F5344CB8AC3E}">
        <p14:creationId xmlns:p14="http://schemas.microsoft.com/office/powerpoint/2010/main" val="2563907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§K-means</a:t>
            </a:r>
            <a:r>
              <a:rPr lang="zh-CN" altLang="en-US" dirty="0"/>
              <a:t>算法优缺点</a:t>
            </a:r>
          </a:p>
        </p:txBody>
      </p:sp>
      <p:sp>
        <p:nvSpPr>
          <p:cNvPr id="3" name="文本框 2">
            <a:extLst>
              <a:ext uri="{FF2B5EF4-FFF2-40B4-BE49-F238E27FC236}">
                <a16:creationId xmlns:a16="http://schemas.microsoft.com/office/drawing/2014/main" id="{E57A7EBD-F0A5-4FCD-94D6-83FC0C76F0CC}"/>
              </a:ext>
            </a:extLst>
          </p:cNvPr>
          <p:cNvSpPr txBox="1"/>
          <p:nvPr/>
        </p:nvSpPr>
        <p:spPr>
          <a:xfrm>
            <a:off x="514905" y="1509204"/>
            <a:ext cx="1723549"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优点</a:t>
            </a:r>
            <a:r>
              <a:rPr lang="zh-CN" altLang="en-US" sz="2800" dirty="0">
                <a:solidFill>
                  <a:srgbClr val="FF0000"/>
                </a:solidFill>
                <a:latin typeface="华文新魏" panose="02010800040101010101" pitchFamily="2" charset="-122"/>
                <a:ea typeface="华文新魏" panose="02010800040101010101" pitchFamily="2" charset="-122"/>
              </a:rPr>
              <a:t>：</a:t>
            </a:r>
          </a:p>
        </p:txBody>
      </p:sp>
      <p:sp>
        <p:nvSpPr>
          <p:cNvPr id="6" name="文本框 5">
            <a:extLst>
              <a:ext uri="{FF2B5EF4-FFF2-40B4-BE49-F238E27FC236}">
                <a16:creationId xmlns:a16="http://schemas.microsoft.com/office/drawing/2014/main" id="{13042D2D-317F-4D9F-BBBC-83ACC2AABDDB}"/>
              </a:ext>
            </a:extLst>
          </p:cNvPr>
          <p:cNvSpPr txBox="1"/>
          <p:nvPr/>
        </p:nvSpPr>
        <p:spPr>
          <a:xfrm flipH="1">
            <a:off x="1038399" y="2114856"/>
            <a:ext cx="10555837" cy="2677656"/>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sz="2400" dirty="0">
                <a:solidFill>
                  <a:srgbClr val="00B0F0"/>
                </a:solidFill>
                <a:latin typeface="Times New Roman" panose="02020603050405020304" pitchFamily="18" charset="0"/>
                <a:cs typeface="Times New Roman" panose="02020603050405020304" pitchFamily="18" charset="0"/>
              </a:rPr>
              <a:t>原理简单，容易解释。</a:t>
            </a:r>
            <a:endParaRPr lang="en-US" altLang="zh-CN" sz="2400" dirty="0">
              <a:solidFill>
                <a:srgbClr val="00B0F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n"/>
            </a:pPr>
            <a:r>
              <a:rPr lang="zh-CN" altLang="en-US" sz="2400" dirty="0">
                <a:solidFill>
                  <a:srgbClr val="00B0F0"/>
                </a:solidFill>
                <a:latin typeface="Times New Roman" panose="02020603050405020304" pitchFamily="18" charset="0"/>
                <a:cs typeface="Times New Roman" panose="02020603050405020304" pitchFamily="18" charset="0"/>
              </a:rPr>
              <a:t>代码付现容易。</a:t>
            </a:r>
            <a:endParaRPr lang="en-US" altLang="zh-CN" sz="2400" dirty="0">
              <a:solidFill>
                <a:srgbClr val="00B0F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n"/>
            </a:pPr>
            <a:r>
              <a:rPr lang="zh-CN" altLang="en-US" sz="2400" dirty="0">
                <a:solidFill>
                  <a:srgbClr val="00B0F0"/>
                </a:solidFill>
                <a:latin typeface="Times New Roman" panose="02020603050405020304" pitchFamily="18" charset="0"/>
                <a:cs typeface="Times New Roman" panose="02020603050405020304" pitchFamily="18" charset="0"/>
              </a:rPr>
              <a:t>算法速度快，消耗内存小。</a:t>
            </a:r>
            <a:endParaRPr lang="en-US" altLang="zh-CN" sz="2400" dirty="0">
              <a:solidFill>
                <a:srgbClr val="00B0F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n"/>
            </a:pPr>
            <a:r>
              <a:rPr lang="zh-CN" altLang="en-US" sz="2400" dirty="0">
                <a:solidFill>
                  <a:srgbClr val="00B0F0"/>
                </a:solidFill>
                <a:latin typeface="Times New Roman" panose="02020603050405020304" pitchFamily="18" charset="0"/>
                <a:cs typeface="Times New Roman" panose="02020603050405020304" pitchFamily="18" charset="0"/>
              </a:rPr>
              <a:t>算法效果整体不错。</a:t>
            </a:r>
            <a:endParaRPr lang="en-US" altLang="zh-CN" sz="2400" dirty="0">
              <a:solidFill>
                <a:srgbClr val="00B0F0"/>
              </a:solidFill>
              <a:latin typeface="Times New Roman" panose="02020603050405020304" pitchFamily="18" charset="0"/>
              <a:cs typeface="Times New Roman" panose="02020603050405020304" pitchFamily="18" charset="0"/>
            </a:endParaRPr>
          </a:p>
          <a:p>
            <a:endParaRPr lang="zh-CN" altLang="en-US" sz="2400" b="0"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9022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§K-means</a:t>
            </a:r>
            <a:r>
              <a:rPr lang="zh-CN" altLang="en-US" dirty="0"/>
              <a:t>算法优缺点</a:t>
            </a:r>
          </a:p>
        </p:txBody>
      </p:sp>
      <p:sp>
        <p:nvSpPr>
          <p:cNvPr id="3" name="文本框 2">
            <a:extLst>
              <a:ext uri="{FF2B5EF4-FFF2-40B4-BE49-F238E27FC236}">
                <a16:creationId xmlns:a16="http://schemas.microsoft.com/office/drawing/2014/main" id="{E57A7EBD-F0A5-4FCD-94D6-83FC0C76F0CC}"/>
              </a:ext>
            </a:extLst>
          </p:cNvPr>
          <p:cNvSpPr txBox="1"/>
          <p:nvPr/>
        </p:nvSpPr>
        <p:spPr>
          <a:xfrm>
            <a:off x="514905" y="1509204"/>
            <a:ext cx="1723549"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缺点</a:t>
            </a:r>
            <a:r>
              <a:rPr lang="zh-CN" altLang="en-US" sz="2800" dirty="0">
                <a:solidFill>
                  <a:srgbClr val="FF0000"/>
                </a:solidFill>
                <a:latin typeface="华文新魏" panose="02010800040101010101" pitchFamily="2" charset="-122"/>
                <a:ea typeface="华文新魏" panose="02010800040101010101" pitchFamily="2" charset="-122"/>
              </a:rPr>
              <a:t>：</a:t>
            </a:r>
          </a:p>
        </p:txBody>
      </p:sp>
      <p:sp>
        <p:nvSpPr>
          <p:cNvPr id="6" name="文本框 5">
            <a:extLst>
              <a:ext uri="{FF2B5EF4-FFF2-40B4-BE49-F238E27FC236}">
                <a16:creationId xmlns:a16="http://schemas.microsoft.com/office/drawing/2014/main" id="{13042D2D-317F-4D9F-BBBC-83ACC2AABDDB}"/>
              </a:ext>
            </a:extLst>
          </p:cNvPr>
          <p:cNvSpPr txBox="1"/>
          <p:nvPr/>
        </p:nvSpPr>
        <p:spPr>
          <a:xfrm flipH="1">
            <a:off x="1038399" y="2114856"/>
            <a:ext cx="10555837" cy="3231654"/>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sz="2400" dirty="0">
                <a:solidFill>
                  <a:srgbClr val="00B0F0"/>
                </a:solidFill>
                <a:latin typeface="Times New Roman" panose="02020603050405020304" pitchFamily="18" charset="0"/>
                <a:cs typeface="Times New Roman" panose="02020603050405020304" pitchFamily="18" charset="0"/>
              </a:rPr>
              <a:t>需要事先确定超参数</a:t>
            </a:r>
            <a:r>
              <a:rPr lang="en-US" altLang="zh-CN" sz="2400" dirty="0">
                <a:solidFill>
                  <a:srgbClr val="00B0F0"/>
                </a:solidFill>
                <a:latin typeface="Times New Roman" panose="02020603050405020304" pitchFamily="18" charset="0"/>
                <a:cs typeface="Times New Roman" panose="02020603050405020304" pitchFamily="18" charset="0"/>
              </a:rPr>
              <a:t>K</a:t>
            </a:r>
            <a:r>
              <a:rPr lang="zh-CN" altLang="en-US" sz="2400" dirty="0">
                <a:solidFill>
                  <a:srgbClr val="00B0F0"/>
                </a:solidFill>
                <a:latin typeface="Times New Roman" panose="02020603050405020304" pitchFamily="18" charset="0"/>
                <a:cs typeface="Times New Roman" panose="02020603050405020304" pitchFamily="18" charset="0"/>
              </a:rPr>
              <a:t>。</a:t>
            </a:r>
            <a:endParaRPr lang="en-US" altLang="zh-CN" sz="2400" dirty="0">
              <a:solidFill>
                <a:srgbClr val="00B0F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n"/>
            </a:pPr>
            <a:r>
              <a:rPr lang="zh-CN" altLang="en-US" sz="2400" dirty="0">
                <a:solidFill>
                  <a:srgbClr val="00B0F0"/>
                </a:solidFill>
                <a:latin typeface="Times New Roman" panose="02020603050405020304" pitchFamily="18" charset="0"/>
                <a:cs typeface="Times New Roman" panose="02020603050405020304" pitchFamily="18" charset="0"/>
              </a:rPr>
              <a:t>对噪声和离群点敏感。</a:t>
            </a:r>
            <a:endParaRPr lang="en-US" altLang="zh-CN" sz="2400" dirty="0">
              <a:solidFill>
                <a:srgbClr val="00B0F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n"/>
            </a:pPr>
            <a:r>
              <a:rPr lang="zh-CN" altLang="en-US" sz="2400" dirty="0">
                <a:solidFill>
                  <a:srgbClr val="00B0F0"/>
                </a:solidFill>
                <a:latin typeface="Times New Roman" panose="02020603050405020304" pitchFamily="18" charset="0"/>
                <a:cs typeface="Times New Roman" panose="02020603050405020304" pitchFamily="18" charset="0"/>
              </a:rPr>
              <a:t>结果不一定是全局最优，只能保证局部最优。</a:t>
            </a:r>
            <a:endParaRPr lang="en-US" altLang="zh-CN" sz="2400" dirty="0">
              <a:solidFill>
                <a:srgbClr val="00B0F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n"/>
            </a:pPr>
            <a:r>
              <a:rPr lang="zh-CN" altLang="en-US" sz="2400" dirty="0">
                <a:solidFill>
                  <a:srgbClr val="00B0F0"/>
                </a:solidFill>
                <a:latin typeface="Times New Roman" panose="02020603050405020304" pitchFamily="18" charset="0"/>
                <a:cs typeface="Times New Roman" panose="02020603050405020304" pitchFamily="18" charset="0"/>
              </a:rPr>
              <a:t>不能发现非凸形状的簇。</a:t>
            </a:r>
            <a:endParaRPr lang="en-US" altLang="zh-CN" sz="2400" dirty="0">
              <a:solidFill>
                <a:srgbClr val="00B0F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n"/>
            </a:pPr>
            <a:r>
              <a:rPr lang="zh-CN" altLang="en-US" sz="2400" dirty="0">
                <a:solidFill>
                  <a:srgbClr val="00B0F0"/>
                </a:solidFill>
                <a:latin typeface="Times New Roman" panose="02020603050405020304" pitchFamily="18" charset="0"/>
                <a:cs typeface="Times New Roman" panose="02020603050405020304" pitchFamily="18" charset="0"/>
              </a:rPr>
              <a:t>分类结果依赖于分类中心的初始化。</a:t>
            </a:r>
            <a:endParaRPr lang="en-US" altLang="zh-CN" sz="2400" dirty="0">
              <a:solidFill>
                <a:srgbClr val="00B0F0"/>
              </a:solidFill>
              <a:latin typeface="Times New Roman" panose="02020603050405020304" pitchFamily="18" charset="0"/>
              <a:cs typeface="Times New Roman" panose="02020603050405020304" pitchFamily="18" charset="0"/>
            </a:endParaRPr>
          </a:p>
          <a:p>
            <a:endParaRPr lang="zh-CN" altLang="en-US" sz="2400" b="0"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4426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纲要</a:t>
            </a:r>
            <a:endParaRPr lang="zh-CN" altLang="en-US" dirty="0"/>
          </a:p>
        </p:txBody>
      </p:sp>
      <p:sp>
        <p:nvSpPr>
          <p:cNvPr id="7" name="文本框 6">
            <a:extLst>
              <a:ext uri="{FF2B5EF4-FFF2-40B4-BE49-F238E27FC236}">
                <a16:creationId xmlns:a16="http://schemas.microsoft.com/office/drawing/2014/main" id="{221BC0DF-AAE0-4701-B026-EA2DF91B50E2}"/>
              </a:ext>
            </a:extLst>
          </p:cNvPr>
          <p:cNvSpPr txBox="1"/>
          <p:nvPr/>
        </p:nvSpPr>
        <p:spPr>
          <a:xfrm>
            <a:off x="2399259" y="1696882"/>
            <a:ext cx="5184576" cy="3831818"/>
          </a:xfrm>
          <a:prstGeom prst="rect">
            <a:avLst/>
          </a:prstGeom>
          <a:noFill/>
        </p:spPr>
        <p:txBody>
          <a:bodyPr wrap="square" rtlCol="0">
            <a:spAutoFit/>
          </a:bodyPr>
          <a:lstStyle/>
          <a:p>
            <a:pPr marL="285750" indent="-285750">
              <a:spcAft>
                <a:spcPts val="1800"/>
              </a:spcAft>
              <a:buFont typeface="Wingdings" panose="05000000000000000000" pitchFamily="2" charset="2"/>
              <a:buChar char="§"/>
            </a:pPr>
            <a:r>
              <a:rPr lang="zh-CN" altLang="en-US" sz="2800" dirty="0">
                <a:solidFill>
                  <a:srgbClr val="00B0F0"/>
                </a:solidFill>
                <a:latin typeface="华文新魏" panose="02010800040101010101" pitchFamily="2" charset="-122"/>
                <a:ea typeface="华文新魏" panose="02010800040101010101" pitchFamily="2" charset="-122"/>
              </a:rPr>
              <a:t>理论动机</a:t>
            </a:r>
            <a:endParaRPr lang="en-NZ" altLang="zh-CN" sz="2800" dirty="0">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rgbClr val="00B0F0"/>
                </a:solidFill>
                <a:latin typeface="华文新魏" panose="02010800040101010101" pitchFamily="2" charset="-122"/>
                <a:ea typeface="华文新魏" panose="02010800040101010101" pitchFamily="2" charset="-122"/>
              </a:rPr>
              <a:t>算法架构</a:t>
            </a:r>
            <a:endParaRPr lang="en-US" altLang="zh-CN" sz="2800" dirty="0">
              <a:solidFill>
                <a:srgbClr val="00B0F0"/>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rgbClr val="00B0F0"/>
                </a:solidFill>
                <a:latin typeface="华文新魏" panose="02010800040101010101" pitchFamily="2" charset="-122"/>
                <a:ea typeface="华文新魏" panose="02010800040101010101" pitchFamily="2" charset="-122"/>
              </a:rPr>
              <a:t>评价指标</a:t>
            </a:r>
            <a:endParaRPr lang="en-US" altLang="zh-CN" sz="2800" dirty="0">
              <a:solidFill>
                <a:srgbClr val="00B0F0"/>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rgbClr val="00B0F0"/>
                </a:solidFill>
                <a:latin typeface="华文新魏" panose="02010800040101010101" pitchFamily="2" charset="-122"/>
                <a:ea typeface="华文新魏" panose="02010800040101010101" pitchFamily="2" charset="-122"/>
              </a:rPr>
              <a:t>算法变体</a:t>
            </a:r>
            <a:endParaRPr lang="en-US" altLang="zh-CN" sz="2800" dirty="0">
              <a:solidFill>
                <a:srgbClr val="00B0F0"/>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rgbClr val="00B0F0"/>
                </a:solidFill>
                <a:latin typeface="华文新魏" panose="02010800040101010101" pitchFamily="2" charset="-122"/>
                <a:ea typeface="华文新魏" panose="02010800040101010101" pitchFamily="2" charset="-122"/>
              </a:rPr>
              <a:t>实验结果</a:t>
            </a:r>
            <a:endParaRPr lang="en-NZ" altLang="zh-CN" sz="2800" dirty="0">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endParaRPr lang="en-NZ" altLang="zh-CN" sz="28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533340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纲要</a:t>
            </a:r>
            <a:endParaRPr lang="zh-CN" altLang="en-US" dirty="0"/>
          </a:p>
        </p:txBody>
      </p:sp>
      <p:sp>
        <p:nvSpPr>
          <p:cNvPr id="7" name="文本框 6">
            <a:extLst>
              <a:ext uri="{FF2B5EF4-FFF2-40B4-BE49-F238E27FC236}">
                <a16:creationId xmlns:a16="http://schemas.microsoft.com/office/drawing/2014/main" id="{221BC0DF-AAE0-4701-B026-EA2DF91B50E2}"/>
              </a:ext>
            </a:extLst>
          </p:cNvPr>
          <p:cNvSpPr txBox="1"/>
          <p:nvPr/>
        </p:nvSpPr>
        <p:spPr>
          <a:xfrm>
            <a:off x="2639616" y="2276873"/>
            <a:ext cx="5184576" cy="3170099"/>
          </a:xfrm>
          <a:prstGeom prst="rect">
            <a:avLst/>
          </a:prstGeom>
          <a:noFill/>
        </p:spPr>
        <p:txBody>
          <a:bodyPr wrap="square" rtlCol="0">
            <a:spAutoFit/>
          </a:bodyPr>
          <a:lstStyle/>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理论动机</a:t>
            </a:r>
            <a:endParaRPr lang="en-NZ"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算法架构</a:t>
            </a:r>
            <a:endParaRPr lang="en-US"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评价指标</a:t>
            </a:r>
            <a:endParaRPr lang="en-US"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rgbClr val="00B0F0"/>
                </a:solidFill>
                <a:latin typeface="华文新魏" panose="02010800040101010101" pitchFamily="2" charset="-122"/>
                <a:ea typeface="华文新魏" panose="02010800040101010101" pitchFamily="2" charset="-122"/>
              </a:rPr>
              <a:t>算法变体</a:t>
            </a:r>
            <a:endParaRPr lang="en-US" altLang="zh-CN" sz="2800" dirty="0">
              <a:solidFill>
                <a:srgbClr val="00B0F0"/>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实验结果</a:t>
            </a:r>
            <a:endParaRPr lang="en-NZ"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033932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§iris</a:t>
            </a:r>
            <a:r>
              <a:rPr lang="zh-CN" altLang="en-US" dirty="0"/>
              <a:t>数据集实验</a:t>
            </a:r>
          </a:p>
        </p:txBody>
      </p:sp>
      <p:sp>
        <p:nvSpPr>
          <p:cNvPr id="3" name="文本框 2">
            <a:extLst>
              <a:ext uri="{FF2B5EF4-FFF2-40B4-BE49-F238E27FC236}">
                <a16:creationId xmlns:a16="http://schemas.microsoft.com/office/drawing/2014/main" id="{E57A7EBD-F0A5-4FCD-94D6-83FC0C76F0CC}"/>
              </a:ext>
            </a:extLst>
          </p:cNvPr>
          <p:cNvSpPr txBox="1"/>
          <p:nvPr/>
        </p:nvSpPr>
        <p:spPr>
          <a:xfrm>
            <a:off x="514905" y="1509204"/>
            <a:ext cx="6470041" cy="523220"/>
          </a:xfrm>
          <a:prstGeom prst="rect">
            <a:avLst/>
          </a:prstGeom>
          <a:noFill/>
        </p:spPr>
        <p:txBody>
          <a:bodyPr wrap="none" rtlCol="0">
            <a:spAutoFit/>
          </a:bodyPr>
          <a:lstStyle/>
          <a:p>
            <a:pPr marL="457200" indent="-457200">
              <a:buFont typeface="Wingdings" panose="05000000000000000000" pitchFamily="2" charset="2"/>
              <a:buChar char="n"/>
            </a:pPr>
            <a:r>
              <a:rPr lang="en-US" altLang="zh-CN"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K-means</a:t>
            </a:r>
            <a:r>
              <a:rPr lang="zh-CN" altLang="en-US"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在数据集</a:t>
            </a:r>
            <a:r>
              <a:rPr lang="en-US" altLang="zh-CN"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iris</a:t>
            </a:r>
            <a:r>
              <a:rPr lang="zh-CN" altLang="en-US"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两次运行结果</a:t>
            </a:r>
            <a:r>
              <a:rPr lang="zh-CN" altLang="en-US" sz="2800" dirty="0">
                <a:solidFill>
                  <a:srgbClr val="FF0000"/>
                </a:solidFill>
                <a:latin typeface="华文新魏" panose="02010800040101010101" pitchFamily="2" charset="-122"/>
                <a:ea typeface="华文新魏" panose="02010800040101010101" pitchFamily="2" charset="-122"/>
              </a:rPr>
              <a:t>：</a:t>
            </a:r>
          </a:p>
        </p:txBody>
      </p:sp>
      <p:graphicFrame>
        <p:nvGraphicFramePr>
          <p:cNvPr id="4" name="表格 4">
            <a:extLst>
              <a:ext uri="{FF2B5EF4-FFF2-40B4-BE49-F238E27FC236}">
                <a16:creationId xmlns:a16="http://schemas.microsoft.com/office/drawing/2014/main" id="{11033E75-9122-40BD-932C-73F4BB144402}"/>
              </a:ext>
            </a:extLst>
          </p:cNvPr>
          <p:cNvGraphicFramePr>
            <a:graphicFrameLocks noGrp="1"/>
          </p:cNvGraphicFramePr>
          <p:nvPr>
            <p:extLst>
              <p:ext uri="{D42A27DB-BD31-4B8C-83A1-F6EECF244321}">
                <p14:modId xmlns:p14="http://schemas.microsoft.com/office/powerpoint/2010/main" val="3172155159"/>
              </p:ext>
            </p:extLst>
          </p:nvPr>
        </p:nvGraphicFramePr>
        <p:xfrm>
          <a:off x="1749842" y="2388374"/>
          <a:ext cx="8128000" cy="11074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062819566"/>
                    </a:ext>
                  </a:extLst>
                </a:gridCol>
                <a:gridCol w="1625600">
                  <a:extLst>
                    <a:ext uri="{9D8B030D-6E8A-4147-A177-3AD203B41FA5}">
                      <a16:colId xmlns:a16="http://schemas.microsoft.com/office/drawing/2014/main" val="3197403978"/>
                    </a:ext>
                  </a:extLst>
                </a:gridCol>
                <a:gridCol w="1625600">
                  <a:extLst>
                    <a:ext uri="{9D8B030D-6E8A-4147-A177-3AD203B41FA5}">
                      <a16:colId xmlns:a16="http://schemas.microsoft.com/office/drawing/2014/main" val="3464103656"/>
                    </a:ext>
                  </a:extLst>
                </a:gridCol>
                <a:gridCol w="1625600">
                  <a:extLst>
                    <a:ext uri="{9D8B030D-6E8A-4147-A177-3AD203B41FA5}">
                      <a16:colId xmlns:a16="http://schemas.microsoft.com/office/drawing/2014/main" val="2892494097"/>
                    </a:ext>
                  </a:extLst>
                </a:gridCol>
                <a:gridCol w="1625600">
                  <a:extLst>
                    <a:ext uri="{9D8B030D-6E8A-4147-A177-3AD203B41FA5}">
                      <a16:colId xmlns:a16="http://schemas.microsoft.com/office/drawing/2014/main" val="3156096892"/>
                    </a:ext>
                  </a:extLst>
                </a:gridCol>
              </a:tblGrid>
              <a:tr h="339151">
                <a:tc>
                  <a:txBody>
                    <a:bodyPr/>
                    <a:lstStyle/>
                    <a:p>
                      <a:endParaRPr lang="zh-CN" altLang="en-US" dirty="0"/>
                    </a:p>
                  </a:txBody>
                  <a:tcPr/>
                </a:tc>
                <a:tc>
                  <a:txBody>
                    <a:bodyPr/>
                    <a:lstStyle/>
                    <a:p>
                      <a:r>
                        <a:rPr lang="en-US" altLang="zh-CN" dirty="0"/>
                        <a:t>ACC</a:t>
                      </a:r>
                      <a:endParaRPr lang="zh-CN" altLang="en-US" dirty="0"/>
                    </a:p>
                  </a:txBody>
                  <a:tcPr/>
                </a:tc>
                <a:tc>
                  <a:txBody>
                    <a:bodyPr/>
                    <a:lstStyle/>
                    <a:p>
                      <a:r>
                        <a:rPr lang="en-US" altLang="zh-CN" dirty="0"/>
                        <a:t>NMI</a:t>
                      </a:r>
                      <a:endParaRPr lang="zh-CN" altLang="en-US" dirty="0"/>
                    </a:p>
                  </a:txBody>
                  <a:tcPr/>
                </a:tc>
                <a:tc>
                  <a:txBody>
                    <a:bodyPr/>
                    <a:lstStyle/>
                    <a:p>
                      <a:r>
                        <a:rPr lang="en-US" altLang="zh-CN" dirty="0"/>
                        <a:t>Purity</a:t>
                      </a:r>
                      <a:endParaRPr lang="zh-CN" altLang="en-US" dirty="0"/>
                    </a:p>
                  </a:txBody>
                  <a:tcPr/>
                </a:tc>
                <a:tc>
                  <a:txBody>
                    <a:bodyPr/>
                    <a:lstStyle/>
                    <a:p>
                      <a:r>
                        <a:rPr lang="en-US" altLang="zh-CN" dirty="0"/>
                        <a:t>ARI</a:t>
                      </a:r>
                      <a:endParaRPr lang="zh-CN" altLang="en-US" dirty="0"/>
                    </a:p>
                  </a:txBody>
                  <a:tcPr/>
                </a:tc>
                <a:extLst>
                  <a:ext uri="{0D108BD9-81ED-4DB2-BD59-A6C34878D82A}">
                    <a16:rowId xmlns:a16="http://schemas.microsoft.com/office/drawing/2014/main" val="2562420051"/>
                  </a:ext>
                </a:extLst>
              </a:tr>
              <a:tr h="370840">
                <a:tc>
                  <a:txBody>
                    <a:bodyPr/>
                    <a:lstStyle/>
                    <a:p>
                      <a:pPr marL="0" algn="l" defTabSz="914400" rtl="0" eaLnBrk="1" fontAlgn="ctr" latinLnBrk="0" hangingPunct="1"/>
                      <a:r>
                        <a:rPr lang="en-US" altLang="zh-CN" sz="1800" b="0" i="0" u="none" strike="noStrike" kern="1200" dirty="0">
                          <a:solidFill>
                            <a:srgbClr val="000000"/>
                          </a:solidFill>
                          <a:effectLst/>
                          <a:latin typeface="等线" panose="02010600030101010101" pitchFamily="2" charset="-122"/>
                          <a:ea typeface="等线" panose="02010600030101010101" pitchFamily="2" charset="-122"/>
                          <a:cs typeface="+mn-cs"/>
                        </a:rPr>
                        <a:t>1</a:t>
                      </a:r>
                      <a:endParaRPr lang="zh-CN" altLang="en-US" sz="18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a:tc>
                <a:tc>
                  <a:txBody>
                    <a:bodyPr/>
                    <a:lstStyle/>
                    <a:p>
                      <a:pPr marL="0" algn="l" defTabSz="914400" rtl="0" eaLnBrk="1" fontAlgn="ctr" latinLnBrk="0" hangingPunct="1"/>
                      <a:r>
                        <a:rPr lang="en-US" altLang="zh-CN" sz="1800" b="0" i="0" u="none" strike="noStrike" kern="1200" dirty="0">
                          <a:solidFill>
                            <a:srgbClr val="000000"/>
                          </a:solidFill>
                          <a:effectLst/>
                          <a:latin typeface="等线" panose="02010600030101010101" pitchFamily="2" charset="-122"/>
                          <a:ea typeface="等线" panose="02010600030101010101" pitchFamily="2" charset="-122"/>
                          <a:cs typeface="+mn-cs"/>
                        </a:rPr>
                        <a:t>0.9600</a:t>
                      </a:r>
                      <a:endParaRPr lang="zh-CN" altLang="en-US" sz="18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a:tc>
                <a:tc>
                  <a:txBody>
                    <a:bodyPr/>
                    <a:lstStyle/>
                    <a:p>
                      <a:r>
                        <a:rPr lang="en-US" altLang="zh-CN" sz="1800" b="0" i="0" u="none" strike="noStrike" kern="1200" dirty="0">
                          <a:solidFill>
                            <a:srgbClr val="000000"/>
                          </a:solidFill>
                          <a:effectLst/>
                          <a:latin typeface="等线" panose="02010600030101010101" pitchFamily="2" charset="-122"/>
                          <a:ea typeface="等线" panose="02010600030101010101" pitchFamily="2" charset="-122"/>
                          <a:cs typeface="+mn-cs"/>
                        </a:rPr>
                        <a:t>0.8623</a:t>
                      </a:r>
                      <a:endParaRPr lang="zh-CN" altLang="en-US" sz="18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a:tc>
                <a:tc>
                  <a:txBody>
                    <a:bodyPr/>
                    <a:lstStyle/>
                    <a:p>
                      <a:pPr marL="0" algn="l" defTabSz="914400" rtl="0" eaLnBrk="1" latinLnBrk="0" hangingPunct="1"/>
                      <a:r>
                        <a:rPr lang="en-US" altLang="zh-CN" sz="1800" b="0" i="0" u="none" strike="noStrike" kern="1200" dirty="0">
                          <a:solidFill>
                            <a:srgbClr val="000000"/>
                          </a:solidFill>
                          <a:effectLst/>
                          <a:latin typeface="等线" panose="02010600030101010101" pitchFamily="2" charset="-122"/>
                          <a:ea typeface="等线" panose="02010600030101010101" pitchFamily="2" charset="-122"/>
                          <a:cs typeface="+mn-cs"/>
                        </a:rPr>
                        <a:t>0.9600</a:t>
                      </a:r>
                      <a:endParaRPr lang="zh-CN" altLang="en-US" sz="18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a:tc>
                <a:tc>
                  <a:txBody>
                    <a:bodyPr/>
                    <a:lstStyle/>
                    <a:p>
                      <a:pPr marL="0" algn="l" defTabSz="914400" rtl="0" eaLnBrk="1" fontAlgn="ctr" latinLnBrk="0" hangingPunct="1"/>
                      <a:r>
                        <a:rPr lang="en-US" altLang="zh-CN" sz="1800" b="0" i="0" u="none" strike="noStrike" kern="1200" dirty="0">
                          <a:solidFill>
                            <a:srgbClr val="000000"/>
                          </a:solidFill>
                          <a:effectLst/>
                          <a:latin typeface="等线" panose="02010600030101010101" pitchFamily="2" charset="-122"/>
                          <a:ea typeface="等线" panose="02010600030101010101" pitchFamily="2" charset="-122"/>
                          <a:cs typeface="+mn-cs"/>
                        </a:rPr>
                        <a:t> 0.8857</a:t>
                      </a:r>
                    </a:p>
                  </a:txBody>
                  <a:tcPr marL="7620" marR="7620" marT="7620" marB="0" anchor="ctr"/>
                </a:tc>
                <a:extLst>
                  <a:ext uri="{0D108BD9-81ED-4DB2-BD59-A6C34878D82A}">
                    <a16:rowId xmlns:a16="http://schemas.microsoft.com/office/drawing/2014/main" val="1618376276"/>
                  </a:ext>
                </a:extLst>
              </a:tr>
              <a:tr h="370840">
                <a:tc>
                  <a:txBody>
                    <a:bodyPr/>
                    <a:lstStyle/>
                    <a:p>
                      <a:pPr marL="0" algn="l" defTabSz="914400" rtl="0" eaLnBrk="1" fontAlgn="ctr" latinLnBrk="0" hangingPunct="1"/>
                      <a:r>
                        <a:rPr lang="en-US" altLang="zh-CN" sz="1800" b="0" i="0" u="none" strike="noStrike" kern="1200" dirty="0">
                          <a:solidFill>
                            <a:srgbClr val="000000"/>
                          </a:solidFill>
                          <a:effectLst/>
                          <a:latin typeface="等线" panose="02010600030101010101" pitchFamily="2" charset="-122"/>
                          <a:ea typeface="等线" panose="02010600030101010101" pitchFamily="2" charset="-122"/>
                          <a:cs typeface="+mn-cs"/>
                        </a:rPr>
                        <a:t>2</a:t>
                      </a:r>
                      <a:endParaRPr lang="zh-CN" altLang="en-US" sz="18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a:tc>
                <a:tc>
                  <a:txBody>
                    <a:bodyPr/>
                    <a:lstStyle/>
                    <a:p>
                      <a:pPr marL="0" algn="l" defTabSz="914400" rtl="0" eaLnBrk="1" fontAlgn="ctr" latinLnBrk="0" hangingPunct="1"/>
                      <a:r>
                        <a:rPr lang="en-US" altLang="zh-CN" sz="1800" b="0" i="0" u="none" strike="noStrike" kern="1200" dirty="0">
                          <a:solidFill>
                            <a:srgbClr val="000000"/>
                          </a:solidFill>
                          <a:effectLst/>
                          <a:latin typeface="等线" panose="02010600030101010101" pitchFamily="2" charset="-122"/>
                          <a:ea typeface="等线" panose="02010600030101010101" pitchFamily="2" charset="-122"/>
                          <a:cs typeface="+mn-cs"/>
                        </a:rPr>
                        <a:t>0.8933</a:t>
                      </a:r>
                      <a:endParaRPr lang="zh-CN" altLang="en-US" sz="18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a:tc>
                <a:tc>
                  <a:txBody>
                    <a:bodyPr/>
                    <a:lstStyle/>
                    <a:p>
                      <a:r>
                        <a:rPr lang="en-US" altLang="zh-CN" sz="1800" b="0" i="0" u="none" strike="noStrike" kern="1200" dirty="0">
                          <a:solidFill>
                            <a:srgbClr val="000000"/>
                          </a:solidFill>
                          <a:effectLst/>
                          <a:latin typeface="等线" panose="02010600030101010101" pitchFamily="2" charset="-122"/>
                          <a:ea typeface="等线" panose="02010600030101010101" pitchFamily="2" charset="-122"/>
                          <a:cs typeface="+mn-cs"/>
                        </a:rPr>
                        <a:t>0.7515</a:t>
                      </a:r>
                      <a:endParaRPr lang="zh-CN" altLang="en-US" sz="18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a:tc>
                <a:tc>
                  <a:txBody>
                    <a:bodyPr/>
                    <a:lstStyle/>
                    <a:p>
                      <a:pPr marL="0" algn="l" defTabSz="914400" rtl="0" eaLnBrk="1" latinLnBrk="0" hangingPunct="1"/>
                      <a:r>
                        <a:rPr lang="en-US" altLang="zh-CN" sz="1800" b="0" i="0" u="none" strike="noStrike" kern="1200" dirty="0">
                          <a:solidFill>
                            <a:srgbClr val="000000"/>
                          </a:solidFill>
                          <a:effectLst/>
                          <a:latin typeface="等线" panose="02010600030101010101" pitchFamily="2" charset="-122"/>
                          <a:ea typeface="等线" panose="02010600030101010101" pitchFamily="2" charset="-122"/>
                          <a:cs typeface="+mn-cs"/>
                        </a:rPr>
                        <a:t>0.8933</a:t>
                      </a:r>
                      <a:endParaRPr lang="zh-CN" altLang="en-US" sz="18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a:tc>
                <a:tc>
                  <a:txBody>
                    <a:bodyPr/>
                    <a:lstStyle/>
                    <a:p>
                      <a:pPr marL="0" algn="l" defTabSz="914400" rtl="0" eaLnBrk="1" fontAlgn="ctr" latinLnBrk="0" hangingPunct="1"/>
                      <a:r>
                        <a:rPr lang="en-US" altLang="zh-CN" sz="1800" b="0" i="0" u="none" strike="noStrike" kern="1200" dirty="0">
                          <a:solidFill>
                            <a:srgbClr val="000000"/>
                          </a:solidFill>
                          <a:effectLst/>
                          <a:latin typeface="等线" panose="02010600030101010101" pitchFamily="2" charset="-122"/>
                          <a:ea typeface="等线" panose="02010600030101010101" pitchFamily="2" charset="-122"/>
                          <a:cs typeface="+mn-cs"/>
                        </a:rPr>
                        <a:t> 0.7302</a:t>
                      </a:r>
                    </a:p>
                  </a:txBody>
                  <a:tcPr marL="7620" marR="7620" marT="7620" marB="0" anchor="ctr"/>
                </a:tc>
                <a:extLst>
                  <a:ext uri="{0D108BD9-81ED-4DB2-BD59-A6C34878D82A}">
                    <a16:rowId xmlns:a16="http://schemas.microsoft.com/office/drawing/2014/main" val="3346259694"/>
                  </a:ext>
                </a:extLst>
              </a:tr>
            </a:tbl>
          </a:graphicData>
        </a:graphic>
      </p:graphicFrame>
      <p:sp>
        <p:nvSpPr>
          <p:cNvPr id="7" name="文本框 6">
            <a:extLst>
              <a:ext uri="{FF2B5EF4-FFF2-40B4-BE49-F238E27FC236}">
                <a16:creationId xmlns:a16="http://schemas.microsoft.com/office/drawing/2014/main" id="{3B1C1449-13DF-47E0-98A2-F6C7722283E1}"/>
              </a:ext>
            </a:extLst>
          </p:cNvPr>
          <p:cNvSpPr txBox="1"/>
          <p:nvPr/>
        </p:nvSpPr>
        <p:spPr>
          <a:xfrm>
            <a:off x="725779" y="4167966"/>
            <a:ext cx="10740441" cy="1128579"/>
          </a:xfrm>
          <a:prstGeom prst="rect">
            <a:avLst/>
          </a:prstGeom>
          <a:noFill/>
        </p:spPr>
        <p:txBody>
          <a:bodyPr wrap="none" rtlCol="0">
            <a:spAutoFit/>
          </a:bodyPr>
          <a:lstStyle/>
          <a:p>
            <a:pPr marL="342900" indent="-342900">
              <a:lnSpc>
                <a:spcPct val="150000"/>
              </a:lnSpc>
              <a:buFont typeface="Wingdings" panose="05000000000000000000" pitchFamily="2" charset="2"/>
              <a:buChar char="ü"/>
            </a:pPr>
            <a:r>
              <a:rPr lang="zh-CN" altLang="en-US" sz="2400" dirty="0">
                <a:solidFill>
                  <a:srgbClr val="00B0F0"/>
                </a:solidFill>
              </a:rPr>
              <a:t>即便在同一数据上，算法的每一次运行也会产生不同的结果，甚至结果之间</a:t>
            </a:r>
            <a:endParaRPr lang="en-US" altLang="zh-CN" sz="2400" dirty="0">
              <a:solidFill>
                <a:srgbClr val="00B0F0"/>
              </a:solidFill>
            </a:endParaRPr>
          </a:p>
          <a:p>
            <a:pPr>
              <a:lnSpc>
                <a:spcPct val="150000"/>
              </a:lnSpc>
            </a:pPr>
            <a:r>
              <a:rPr lang="zh-CN" altLang="en-US" sz="2400" dirty="0">
                <a:solidFill>
                  <a:srgbClr val="00B0F0"/>
                </a:solidFill>
              </a:rPr>
              <a:t>    的差异也非常大！</a:t>
            </a:r>
          </a:p>
        </p:txBody>
      </p:sp>
    </p:spTree>
    <p:extLst>
      <p:ext uri="{BB962C8B-B14F-4D97-AF65-F5344CB8AC3E}">
        <p14:creationId xmlns:p14="http://schemas.microsoft.com/office/powerpoint/2010/main" val="449945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§K-means++</a:t>
            </a:r>
            <a:r>
              <a:rPr lang="zh-CN" altLang="en-US" dirty="0"/>
              <a:t>聚类算法</a:t>
            </a:r>
          </a:p>
        </p:txBody>
      </p:sp>
      <p:sp>
        <p:nvSpPr>
          <p:cNvPr id="3" name="文本框 2">
            <a:extLst>
              <a:ext uri="{FF2B5EF4-FFF2-40B4-BE49-F238E27FC236}">
                <a16:creationId xmlns:a16="http://schemas.microsoft.com/office/drawing/2014/main" id="{E57A7EBD-F0A5-4FCD-94D6-83FC0C76F0CC}"/>
              </a:ext>
            </a:extLst>
          </p:cNvPr>
          <p:cNvSpPr txBox="1"/>
          <p:nvPr/>
        </p:nvSpPr>
        <p:spPr>
          <a:xfrm>
            <a:off x="514905" y="1509204"/>
            <a:ext cx="2441694"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算法动机</a:t>
            </a:r>
            <a:r>
              <a:rPr lang="zh-CN" altLang="en-US" sz="2800" dirty="0">
                <a:solidFill>
                  <a:srgbClr val="FF0000"/>
                </a:solidFill>
                <a:latin typeface="华文新魏" panose="02010800040101010101" pitchFamily="2" charset="-122"/>
                <a:ea typeface="华文新魏" panose="02010800040101010101" pitchFamily="2" charset="-122"/>
              </a:rPr>
              <a:t>：</a:t>
            </a:r>
          </a:p>
        </p:txBody>
      </p:sp>
      <p:sp>
        <p:nvSpPr>
          <p:cNvPr id="6" name="文本框 5">
            <a:extLst>
              <a:ext uri="{FF2B5EF4-FFF2-40B4-BE49-F238E27FC236}">
                <a16:creationId xmlns:a16="http://schemas.microsoft.com/office/drawing/2014/main" id="{13042D2D-317F-4D9F-BBBC-83ACC2AABDDB}"/>
              </a:ext>
            </a:extLst>
          </p:cNvPr>
          <p:cNvSpPr txBox="1"/>
          <p:nvPr/>
        </p:nvSpPr>
        <p:spPr>
          <a:xfrm flipH="1">
            <a:off x="1002888" y="2104939"/>
            <a:ext cx="10555837" cy="1684244"/>
          </a:xfrm>
          <a:prstGeom prst="rect">
            <a:avLst/>
          </a:prstGeom>
          <a:noFill/>
        </p:spPr>
        <p:txBody>
          <a:bodyPr wrap="square" rtlCol="0">
            <a:spAutoFit/>
          </a:bodyPr>
          <a:lstStyle/>
          <a:p>
            <a:pPr algn="just">
              <a:lnSpc>
                <a:spcPct val="150000"/>
              </a:lnSpc>
            </a:pPr>
            <a:r>
              <a:rPr lang="zh-CN" altLang="en-US" sz="2400" dirty="0"/>
              <a:t>原始</a:t>
            </a:r>
            <a:r>
              <a:rPr lang="en-US" altLang="zh-CN" sz="2400" dirty="0">
                <a:latin typeface="Times New Roman" panose="02020603050405020304" pitchFamily="18" charset="0"/>
                <a:cs typeface="Times New Roman" panose="02020603050405020304" pitchFamily="18" charset="0"/>
              </a:rPr>
              <a:t>K-means</a:t>
            </a:r>
            <a:r>
              <a:rPr lang="zh-CN" altLang="en-US" sz="2400" dirty="0"/>
              <a:t>算法最开始随机选取数据集中</a:t>
            </a:r>
            <a:r>
              <a:rPr lang="en-US" altLang="zh-CN" sz="2400" dirty="0">
                <a:latin typeface="Times New Roman" panose="02020603050405020304" pitchFamily="18" charset="0"/>
                <a:cs typeface="Times New Roman" panose="02020603050405020304" pitchFamily="18" charset="0"/>
              </a:rPr>
              <a:t>K</a:t>
            </a:r>
            <a:r>
              <a:rPr lang="zh-CN" altLang="en-US" sz="2400" dirty="0"/>
              <a:t>个点作为聚类中心</a:t>
            </a:r>
            <a:r>
              <a:rPr lang="zh-CN" altLang="en-US" sz="2400" dirty="0">
                <a:latin typeface="Times New Roman" panose="02020603050405020304" pitchFamily="18" charset="0"/>
                <a:cs typeface="Times New Roman" panose="02020603050405020304" pitchFamily="18" charset="0"/>
              </a:rPr>
              <a:t>，但这种选择方式对聚类结果影响非常大。因此，改进初始</a:t>
            </a:r>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个点的选择方式是提高</a:t>
            </a:r>
            <a:r>
              <a:rPr lang="en-US" altLang="zh-CN" sz="2400" dirty="0">
                <a:latin typeface="Times New Roman" panose="02020603050405020304" pitchFamily="18" charset="0"/>
                <a:cs typeface="Times New Roman" panose="02020603050405020304" pitchFamily="18" charset="0"/>
              </a:rPr>
              <a:t>K-means</a:t>
            </a:r>
            <a:r>
              <a:rPr lang="zh-CN" altLang="en-US" sz="2400" dirty="0"/>
              <a:t>算法稳定性的一种可行的方式。</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4382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§K-means++</a:t>
            </a:r>
            <a:r>
              <a:rPr lang="zh-CN" altLang="en-US" dirty="0"/>
              <a:t>聚类算法步骤</a:t>
            </a:r>
          </a:p>
        </p:txBody>
      </p:sp>
      <p:sp>
        <p:nvSpPr>
          <p:cNvPr id="3" name="文本框 2">
            <a:extLst>
              <a:ext uri="{FF2B5EF4-FFF2-40B4-BE49-F238E27FC236}">
                <a16:creationId xmlns:a16="http://schemas.microsoft.com/office/drawing/2014/main" id="{E57A7EBD-F0A5-4FCD-94D6-83FC0C76F0CC}"/>
              </a:ext>
            </a:extLst>
          </p:cNvPr>
          <p:cNvSpPr txBox="1"/>
          <p:nvPr/>
        </p:nvSpPr>
        <p:spPr>
          <a:xfrm>
            <a:off x="514905" y="1509204"/>
            <a:ext cx="2441694"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算法步骤</a:t>
            </a:r>
            <a:r>
              <a:rPr lang="zh-CN" altLang="en-US" sz="2800" dirty="0">
                <a:solidFill>
                  <a:srgbClr val="FF0000"/>
                </a:solidFill>
                <a:latin typeface="华文新魏" panose="02010800040101010101" pitchFamily="2" charset="-122"/>
                <a:ea typeface="华文新魏" panose="02010800040101010101" pitchFamily="2" charset="-122"/>
              </a:rPr>
              <a:t>：</a:t>
            </a:r>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AF41310A-0017-45D8-B91A-19E67A8E6EA7}"/>
                  </a:ext>
                </a:extLst>
              </p:cNvPr>
              <p:cNvSpPr/>
              <p:nvPr/>
            </p:nvSpPr>
            <p:spPr>
              <a:xfrm>
                <a:off x="716682" y="2103219"/>
                <a:ext cx="10977188" cy="2792239"/>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dirty="0"/>
                  <a:t>从数据集中随机选取一个点作为初始聚类的中心</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1" i="1" smtClean="0">
                            <a:latin typeface="Cambria Math" panose="02040503050406030204" pitchFamily="18" charset="0"/>
                          </a:rPr>
                          <m:t>𝟏</m:t>
                        </m:r>
                      </m:sub>
                    </m:sSub>
                    <m:r>
                      <a:rPr lang="zh-CN" altLang="en-US" sz="2400" b="1" i="1">
                        <a:latin typeface="Cambria Math" panose="02040503050406030204" pitchFamily="18" charset="0"/>
                      </a:rPr>
                      <m:t>。</m:t>
                    </m:r>
                  </m:oMath>
                </a14:m>
                <a:endParaRPr lang="en-US" altLang="zh-CN" sz="2400" dirty="0"/>
              </a:p>
              <a:p>
                <a:pPr marL="342900" indent="-342900">
                  <a:lnSpc>
                    <a:spcPct val="150000"/>
                  </a:lnSpc>
                  <a:buFont typeface="Arial" panose="020B0604020202020204" pitchFamily="34" charset="0"/>
                  <a:buChar char="•"/>
                </a:pPr>
                <a:r>
                  <a:rPr lang="zh-CN" altLang="en-US" sz="2400" dirty="0"/>
                  <a:t>计算每个样本</a:t>
                </a:r>
                <a14:m>
                  <m:oMath xmlns:m="http://schemas.openxmlformats.org/officeDocument/2006/math">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𝒊</m:t>
                        </m:r>
                      </m:sub>
                    </m:sSub>
                    <m:r>
                      <a:rPr lang="zh-CN" altLang="en-US" sz="2400" b="1" i="1" smtClean="0">
                        <a:latin typeface="Cambria Math" panose="02040503050406030204" pitchFamily="18" charset="0"/>
                      </a:rPr>
                      <m:t>与</m:t>
                    </m:r>
                  </m:oMath>
                </a14:m>
                <a:r>
                  <a:rPr lang="zh-CN" altLang="en-US" sz="2400" dirty="0"/>
                  <a:t>已有聚类中心点的距离，用</a:t>
                </a:r>
                <a:r>
                  <a:rPr lang="en-US" altLang="zh-CN" sz="2400" i="1" dirty="0">
                    <a:latin typeface="Times New Roman" panose="02020603050405020304" pitchFamily="18" charset="0"/>
                    <a:cs typeface="Times New Roman" panose="02020603050405020304" pitchFamily="18" charset="0"/>
                  </a:rPr>
                  <a:t>D</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x</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表示；然后计算每个样本被选为下一个聚类中心的概率                       ，，通过轮盘法选出下一个聚类中心。</a:t>
                </a:r>
                <a:endParaRPr lang="en-US" altLang="zh-CN" sz="24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重复步骤二直到选出</a:t>
                </a:r>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个聚类中心。</a:t>
                </a:r>
                <a:endParaRPr lang="en-US" altLang="zh-CN" sz="24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利用</a:t>
                </a:r>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个类簇中心执行标准的</a:t>
                </a:r>
                <a:r>
                  <a:rPr lang="en-US" altLang="zh-CN" sz="2400" dirty="0">
                    <a:latin typeface="Times New Roman" panose="02020603050405020304" pitchFamily="18" charset="0"/>
                    <a:cs typeface="Times New Roman" panose="02020603050405020304" pitchFamily="18" charset="0"/>
                  </a:rPr>
                  <a:t>K-means</a:t>
                </a:r>
                <a:r>
                  <a:rPr lang="zh-CN" altLang="en-US" sz="2400" dirty="0">
                    <a:latin typeface="Times New Roman" panose="02020603050405020304" pitchFamily="18" charset="0"/>
                    <a:cs typeface="Times New Roman" panose="02020603050405020304" pitchFamily="18" charset="0"/>
                  </a:rPr>
                  <a:t>算法。</a:t>
                </a:r>
              </a:p>
            </p:txBody>
          </p:sp>
        </mc:Choice>
        <mc:Fallback xmlns="">
          <p:sp>
            <p:nvSpPr>
              <p:cNvPr id="16" name="矩形 15">
                <a:extLst>
                  <a:ext uri="{FF2B5EF4-FFF2-40B4-BE49-F238E27FC236}">
                    <a16:creationId xmlns:a16="http://schemas.microsoft.com/office/drawing/2014/main" id="{AF41310A-0017-45D8-B91A-19E67A8E6EA7}"/>
                  </a:ext>
                </a:extLst>
              </p:cNvPr>
              <p:cNvSpPr>
                <a:spLocks noRot="1" noChangeAspect="1" noMove="1" noResize="1" noEditPoints="1" noAdjustHandles="1" noChangeArrowheads="1" noChangeShapeType="1" noTextEdit="1"/>
              </p:cNvSpPr>
              <p:nvPr/>
            </p:nvSpPr>
            <p:spPr>
              <a:xfrm>
                <a:off x="716682" y="2103219"/>
                <a:ext cx="10977188" cy="2792239"/>
              </a:xfrm>
              <a:prstGeom prst="rect">
                <a:avLst/>
              </a:prstGeom>
              <a:blipFill>
                <a:blip r:embed="rId2"/>
                <a:stretch>
                  <a:fillRect l="-778" r="-2556" b="-4367"/>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D4DCE7AD-12F3-4991-BA1D-69A90F00A925}"/>
              </a:ext>
            </a:extLst>
          </p:cNvPr>
          <p:cNvPicPr>
            <a:picLocks noChangeAspect="1"/>
          </p:cNvPicPr>
          <p:nvPr/>
        </p:nvPicPr>
        <p:blipFill>
          <a:blip r:embed="rId3"/>
          <a:stretch>
            <a:fillRect/>
          </a:stretch>
        </p:blipFill>
        <p:spPr>
          <a:xfrm>
            <a:off x="5294319" y="3275768"/>
            <a:ext cx="1720623" cy="580801"/>
          </a:xfrm>
          <a:prstGeom prst="rect">
            <a:avLst/>
          </a:prstGeom>
        </p:spPr>
      </p:pic>
    </p:spTree>
    <p:extLst>
      <p:ext uri="{BB962C8B-B14F-4D97-AF65-F5344CB8AC3E}">
        <p14:creationId xmlns:p14="http://schemas.microsoft.com/office/powerpoint/2010/main" val="1371234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§K-means++</a:t>
            </a:r>
            <a:r>
              <a:rPr lang="zh-CN" altLang="en-US" dirty="0"/>
              <a:t>算法示例</a:t>
            </a:r>
          </a:p>
        </p:txBody>
      </p:sp>
      <p:pic>
        <p:nvPicPr>
          <p:cNvPr id="5" name="图片 4">
            <a:extLst>
              <a:ext uri="{FF2B5EF4-FFF2-40B4-BE49-F238E27FC236}">
                <a16:creationId xmlns:a16="http://schemas.microsoft.com/office/drawing/2014/main" id="{7262804B-944A-45F8-912E-D5A1DD166FEA}"/>
              </a:ext>
            </a:extLst>
          </p:cNvPr>
          <p:cNvPicPr>
            <a:picLocks noChangeAspect="1"/>
          </p:cNvPicPr>
          <p:nvPr/>
        </p:nvPicPr>
        <p:blipFill>
          <a:blip r:embed="rId2"/>
          <a:stretch>
            <a:fillRect/>
          </a:stretch>
        </p:blipFill>
        <p:spPr>
          <a:xfrm>
            <a:off x="3577371" y="1965832"/>
            <a:ext cx="5037257" cy="4337314"/>
          </a:xfrm>
          <a:prstGeom prst="rect">
            <a:avLst/>
          </a:prstGeom>
        </p:spPr>
      </p:pic>
      <p:sp>
        <p:nvSpPr>
          <p:cNvPr id="6" name="文本框 5">
            <a:extLst>
              <a:ext uri="{FF2B5EF4-FFF2-40B4-BE49-F238E27FC236}">
                <a16:creationId xmlns:a16="http://schemas.microsoft.com/office/drawing/2014/main" id="{256CD6BD-9778-44EF-994E-6FCBAB09326C}"/>
              </a:ext>
            </a:extLst>
          </p:cNvPr>
          <p:cNvSpPr txBox="1"/>
          <p:nvPr/>
        </p:nvSpPr>
        <p:spPr>
          <a:xfrm>
            <a:off x="665825" y="1504167"/>
            <a:ext cx="5610831" cy="461665"/>
          </a:xfrm>
          <a:prstGeom prst="rect">
            <a:avLst/>
          </a:prstGeom>
          <a:noFill/>
        </p:spPr>
        <p:txBody>
          <a:bodyPr wrap="none" rtlCol="0">
            <a:spAutoFit/>
          </a:bodyPr>
          <a:lstStyle/>
          <a:p>
            <a:pPr marL="342900" indent="-342900">
              <a:buFont typeface="Arial" panose="020B0604020202020204" pitchFamily="34" charset="0"/>
              <a:buChar char="•"/>
            </a:pPr>
            <a:r>
              <a:rPr lang="zh-CN" altLang="en-US" sz="2400" b="0" dirty="0"/>
              <a:t>当</a:t>
            </a:r>
            <a:r>
              <a:rPr lang="en-US" altLang="zh-CN" sz="2400" b="0" dirty="0"/>
              <a:t>K=2</a:t>
            </a:r>
            <a:r>
              <a:rPr lang="zh-CN" altLang="en-US" sz="2400" b="0" dirty="0"/>
              <a:t>，</a:t>
            </a:r>
            <a:r>
              <a:rPr lang="en-US" altLang="zh-CN" sz="2400" b="0" dirty="0"/>
              <a:t>n=8</a:t>
            </a:r>
            <a:r>
              <a:rPr lang="zh-CN" altLang="en-US" sz="2400" b="0" dirty="0"/>
              <a:t>时，样本分布示例如下：</a:t>
            </a:r>
          </a:p>
        </p:txBody>
      </p:sp>
    </p:spTree>
    <p:extLst>
      <p:ext uri="{BB962C8B-B14F-4D97-AF65-F5344CB8AC3E}">
        <p14:creationId xmlns:p14="http://schemas.microsoft.com/office/powerpoint/2010/main" val="3684266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§K-means++</a:t>
            </a:r>
            <a:r>
              <a:rPr lang="zh-CN" altLang="en-US" dirty="0"/>
              <a:t>算法示例</a:t>
            </a:r>
          </a:p>
        </p:txBody>
      </p:sp>
      <p:sp>
        <p:nvSpPr>
          <p:cNvPr id="6" name="文本框 5">
            <a:extLst>
              <a:ext uri="{FF2B5EF4-FFF2-40B4-BE49-F238E27FC236}">
                <a16:creationId xmlns:a16="http://schemas.microsoft.com/office/drawing/2014/main" id="{256CD6BD-9778-44EF-994E-6FCBAB09326C}"/>
              </a:ext>
            </a:extLst>
          </p:cNvPr>
          <p:cNvSpPr txBox="1"/>
          <p:nvPr/>
        </p:nvSpPr>
        <p:spPr>
          <a:xfrm>
            <a:off x="523783" y="1628455"/>
            <a:ext cx="7473521" cy="461665"/>
          </a:xfrm>
          <a:prstGeom prst="rect">
            <a:avLst/>
          </a:prstGeom>
          <a:noFill/>
        </p:spPr>
        <p:txBody>
          <a:bodyPr wrap="none" rtlCol="0">
            <a:spAutoFit/>
          </a:bodyPr>
          <a:lstStyle/>
          <a:p>
            <a:pPr marL="342900" indent="-342900">
              <a:buFont typeface="Arial" panose="020B0604020202020204" pitchFamily="34" charset="0"/>
              <a:buChar char="•"/>
            </a:pPr>
            <a:r>
              <a:rPr lang="zh-CN" altLang="en-US" sz="2400" b="0" dirty="0"/>
              <a:t>假设第一个聚类中心为样本</a:t>
            </a:r>
            <a:r>
              <a:rPr lang="en-US" altLang="zh-CN" sz="2400" b="0" dirty="0"/>
              <a:t>6</a:t>
            </a:r>
            <a:r>
              <a:rPr lang="zh-CN" altLang="en-US" sz="2400" b="0" dirty="0"/>
              <a:t>，具体计算示例如下：</a:t>
            </a:r>
          </a:p>
        </p:txBody>
      </p:sp>
      <p:pic>
        <p:nvPicPr>
          <p:cNvPr id="3" name="图片 2">
            <a:extLst>
              <a:ext uri="{FF2B5EF4-FFF2-40B4-BE49-F238E27FC236}">
                <a16:creationId xmlns:a16="http://schemas.microsoft.com/office/drawing/2014/main" id="{5444C960-B65C-470F-86B4-BDC4B6DAADA6}"/>
              </a:ext>
            </a:extLst>
          </p:cNvPr>
          <p:cNvPicPr>
            <a:picLocks noChangeAspect="1"/>
          </p:cNvPicPr>
          <p:nvPr/>
        </p:nvPicPr>
        <p:blipFill>
          <a:blip r:embed="rId2"/>
          <a:stretch>
            <a:fillRect/>
          </a:stretch>
        </p:blipFill>
        <p:spPr>
          <a:xfrm>
            <a:off x="1676162" y="2452917"/>
            <a:ext cx="8839676" cy="1952166"/>
          </a:xfrm>
          <a:prstGeom prst="rect">
            <a:avLst/>
          </a:prstGeom>
        </p:spPr>
      </p:pic>
      <p:sp>
        <p:nvSpPr>
          <p:cNvPr id="4" name="文本框 3">
            <a:extLst>
              <a:ext uri="{FF2B5EF4-FFF2-40B4-BE49-F238E27FC236}">
                <a16:creationId xmlns:a16="http://schemas.microsoft.com/office/drawing/2014/main" id="{0BD9487A-3AE5-4ED3-A926-4B26D1FF1610}"/>
              </a:ext>
            </a:extLst>
          </p:cNvPr>
          <p:cNvSpPr txBox="1"/>
          <p:nvPr/>
        </p:nvSpPr>
        <p:spPr>
          <a:xfrm>
            <a:off x="523783" y="4767880"/>
            <a:ext cx="9663223" cy="461665"/>
          </a:xfrm>
          <a:prstGeom prst="rect">
            <a:avLst/>
          </a:prstGeom>
          <a:noFill/>
        </p:spPr>
        <p:txBody>
          <a:bodyPr wrap="none" rtlCol="0">
            <a:spAutoFit/>
          </a:bodyPr>
          <a:lstStyle/>
          <a:p>
            <a:pPr marL="342900" indent="-342900">
              <a:buFont typeface="Arial" panose="020B0604020202020204" pitchFamily="34" charset="0"/>
              <a:buChar char="•"/>
            </a:pPr>
            <a:r>
              <a:rPr lang="zh-CN" altLang="en-US" sz="2400" b="0" dirty="0"/>
              <a:t>由上表可知，选择样本</a:t>
            </a:r>
            <a:r>
              <a:rPr lang="en-US" altLang="zh-CN" sz="2400" b="0" dirty="0"/>
              <a:t>2</a:t>
            </a:r>
            <a:r>
              <a:rPr lang="zh-CN" altLang="en-US" sz="2400" b="0" dirty="0"/>
              <a:t>的概率最大，则选择的第</a:t>
            </a:r>
            <a:r>
              <a:rPr lang="en-US" altLang="zh-CN" sz="2400" b="0" dirty="0"/>
              <a:t>2</a:t>
            </a:r>
            <a:r>
              <a:rPr lang="zh-CN" altLang="en-US" sz="2400" b="0" dirty="0"/>
              <a:t>个类簇中心为</a:t>
            </a:r>
            <a:r>
              <a:rPr lang="en-US" altLang="zh-CN" sz="2400" b="0" dirty="0"/>
              <a:t>2</a:t>
            </a:r>
            <a:r>
              <a:rPr lang="zh-CN" altLang="en-US" sz="2400" b="0" dirty="0"/>
              <a:t>。</a:t>
            </a:r>
          </a:p>
        </p:txBody>
      </p:sp>
    </p:spTree>
    <p:extLst>
      <p:ext uri="{BB962C8B-B14F-4D97-AF65-F5344CB8AC3E}">
        <p14:creationId xmlns:p14="http://schemas.microsoft.com/office/powerpoint/2010/main" val="2409537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纲要</a:t>
            </a:r>
            <a:endParaRPr lang="zh-CN" altLang="en-US" dirty="0"/>
          </a:p>
        </p:txBody>
      </p:sp>
      <p:sp>
        <p:nvSpPr>
          <p:cNvPr id="7" name="文本框 6">
            <a:extLst>
              <a:ext uri="{FF2B5EF4-FFF2-40B4-BE49-F238E27FC236}">
                <a16:creationId xmlns:a16="http://schemas.microsoft.com/office/drawing/2014/main" id="{221BC0DF-AAE0-4701-B026-EA2DF91B50E2}"/>
              </a:ext>
            </a:extLst>
          </p:cNvPr>
          <p:cNvSpPr txBox="1"/>
          <p:nvPr/>
        </p:nvSpPr>
        <p:spPr>
          <a:xfrm>
            <a:off x="2639616" y="2276873"/>
            <a:ext cx="5184576" cy="3170099"/>
          </a:xfrm>
          <a:prstGeom prst="rect">
            <a:avLst/>
          </a:prstGeom>
          <a:noFill/>
        </p:spPr>
        <p:txBody>
          <a:bodyPr wrap="square" rtlCol="0">
            <a:spAutoFit/>
          </a:bodyPr>
          <a:lstStyle/>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理论动机</a:t>
            </a:r>
            <a:endParaRPr lang="en-NZ"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算法架构</a:t>
            </a:r>
            <a:endParaRPr lang="en-US"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评价指标</a:t>
            </a:r>
            <a:endParaRPr lang="en-US"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算法变体</a:t>
            </a:r>
            <a:endParaRPr lang="en-US"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rgbClr val="00B0F0"/>
                </a:solidFill>
                <a:latin typeface="华文新魏" panose="02010800040101010101" pitchFamily="2" charset="-122"/>
                <a:ea typeface="华文新魏" panose="02010800040101010101" pitchFamily="2" charset="-122"/>
              </a:rPr>
              <a:t>实验结果</a:t>
            </a:r>
            <a:endParaRPr lang="en-NZ" altLang="zh-CN" sz="2800" dirty="0">
              <a:solidFill>
                <a:srgbClr val="00B0F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629755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zh-CN" altLang="en-US" dirty="0"/>
              <a:t>视觉应用</a:t>
            </a:r>
            <a:r>
              <a:rPr lang="en-US" altLang="zh-CN" dirty="0"/>
              <a:t>-</a:t>
            </a:r>
            <a:r>
              <a:rPr lang="zh-CN" altLang="en-US" dirty="0"/>
              <a:t>图像聚类</a:t>
            </a:r>
          </a:p>
        </p:txBody>
      </p:sp>
      <p:pic>
        <p:nvPicPr>
          <p:cNvPr id="5" name="图片 4">
            <a:extLst>
              <a:ext uri="{FF2B5EF4-FFF2-40B4-BE49-F238E27FC236}">
                <a16:creationId xmlns:a16="http://schemas.microsoft.com/office/drawing/2014/main" id="{0686A579-BD99-4698-82DA-1D0E781CD4CC}"/>
              </a:ext>
            </a:extLst>
          </p:cNvPr>
          <p:cNvPicPr>
            <a:picLocks noChangeAspect="1"/>
          </p:cNvPicPr>
          <p:nvPr/>
        </p:nvPicPr>
        <p:blipFill>
          <a:blip r:embed="rId2"/>
          <a:stretch>
            <a:fillRect/>
          </a:stretch>
        </p:blipFill>
        <p:spPr>
          <a:xfrm>
            <a:off x="1117482" y="2196282"/>
            <a:ext cx="4320000" cy="2693098"/>
          </a:xfrm>
          <a:prstGeom prst="rect">
            <a:avLst/>
          </a:prstGeom>
        </p:spPr>
      </p:pic>
      <p:pic>
        <p:nvPicPr>
          <p:cNvPr id="4" name="图片 3">
            <a:extLst>
              <a:ext uri="{FF2B5EF4-FFF2-40B4-BE49-F238E27FC236}">
                <a16:creationId xmlns:a16="http://schemas.microsoft.com/office/drawing/2014/main" id="{D66D7F9E-6216-488C-8316-FFD17FDBFA64}"/>
              </a:ext>
            </a:extLst>
          </p:cNvPr>
          <p:cNvPicPr preferRelativeResize="0">
            <a:picLocks/>
          </p:cNvPicPr>
          <p:nvPr/>
        </p:nvPicPr>
        <p:blipFill>
          <a:blip r:embed="rId3"/>
          <a:stretch>
            <a:fillRect/>
          </a:stretch>
        </p:blipFill>
        <p:spPr>
          <a:xfrm>
            <a:off x="6020075" y="2196282"/>
            <a:ext cx="4320000" cy="2692800"/>
          </a:xfrm>
          <a:prstGeom prst="rect">
            <a:avLst/>
          </a:prstGeom>
        </p:spPr>
      </p:pic>
      <p:sp>
        <p:nvSpPr>
          <p:cNvPr id="3" name="文本框 2">
            <a:extLst>
              <a:ext uri="{FF2B5EF4-FFF2-40B4-BE49-F238E27FC236}">
                <a16:creationId xmlns:a16="http://schemas.microsoft.com/office/drawing/2014/main" id="{638E46FA-C4DD-46A9-B1AF-537F740209F9}"/>
              </a:ext>
            </a:extLst>
          </p:cNvPr>
          <p:cNvSpPr txBox="1"/>
          <p:nvPr/>
        </p:nvSpPr>
        <p:spPr>
          <a:xfrm>
            <a:off x="2560321" y="4967320"/>
            <a:ext cx="1672045" cy="400110"/>
          </a:xfrm>
          <a:prstGeom prst="rect">
            <a:avLst/>
          </a:prstGeom>
          <a:noFill/>
        </p:spPr>
        <p:txBody>
          <a:bodyPr wrap="square" rtlCol="0">
            <a:spAutoFit/>
          </a:bodyPr>
          <a:lstStyle/>
          <a:p>
            <a:r>
              <a:rPr lang="zh-CN" altLang="en-US" sz="2000" dirty="0"/>
              <a:t>原始图像</a:t>
            </a:r>
          </a:p>
        </p:txBody>
      </p:sp>
      <p:sp>
        <p:nvSpPr>
          <p:cNvPr id="6" name="文本框 5">
            <a:extLst>
              <a:ext uri="{FF2B5EF4-FFF2-40B4-BE49-F238E27FC236}">
                <a16:creationId xmlns:a16="http://schemas.microsoft.com/office/drawing/2014/main" id="{F67FBD5D-51B3-448D-8916-7739D953D5F1}"/>
              </a:ext>
            </a:extLst>
          </p:cNvPr>
          <p:cNvSpPr txBox="1"/>
          <p:nvPr/>
        </p:nvSpPr>
        <p:spPr>
          <a:xfrm>
            <a:off x="7514627" y="4967320"/>
            <a:ext cx="2117052" cy="400110"/>
          </a:xfrm>
          <a:prstGeom prst="rect">
            <a:avLst/>
          </a:prstGeom>
          <a:noFill/>
        </p:spPr>
        <p:txBody>
          <a:bodyPr wrap="square" rtlCol="0">
            <a:spAutoFit/>
          </a:bodyPr>
          <a:lstStyle/>
          <a:p>
            <a:r>
              <a:rPr lang="zh-CN" altLang="en-US" sz="2000" dirty="0"/>
              <a:t>聚类后的图像</a:t>
            </a:r>
          </a:p>
        </p:txBody>
      </p:sp>
    </p:spTree>
    <p:extLst>
      <p:ext uri="{BB962C8B-B14F-4D97-AF65-F5344CB8AC3E}">
        <p14:creationId xmlns:p14="http://schemas.microsoft.com/office/powerpoint/2010/main" val="51484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zh-CN" altLang="en-US" dirty="0"/>
              <a:t>视觉应用</a:t>
            </a:r>
            <a:r>
              <a:rPr lang="en-US" altLang="zh-CN" dirty="0"/>
              <a:t>—</a:t>
            </a:r>
            <a:r>
              <a:rPr lang="zh-CN" altLang="en-US" dirty="0"/>
              <a:t>人脸聚类</a:t>
            </a:r>
          </a:p>
        </p:txBody>
      </p:sp>
      <p:pic>
        <p:nvPicPr>
          <p:cNvPr id="4" name="图片 3">
            <a:extLst>
              <a:ext uri="{FF2B5EF4-FFF2-40B4-BE49-F238E27FC236}">
                <a16:creationId xmlns:a16="http://schemas.microsoft.com/office/drawing/2014/main" id="{2A5C5143-1E64-491B-BAA9-097340564E1A}"/>
              </a:ext>
            </a:extLst>
          </p:cNvPr>
          <p:cNvPicPr>
            <a:picLocks noChangeAspect="1"/>
          </p:cNvPicPr>
          <p:nvPr/>
        </p:nvPicPr>
        <p:blipFill>
          <a:blip r:embed="rId2"/>
          <a:stretch>
            <a:fillRect/>
          </a:stretch>
        </p:blipFill>
        <p:spPr>
          <a:xfrm>
            <a:off x="2198032" y="1764592"/>
            <a:ext cx="7795936" cy="4092295"/>
          </a:xfrm>
          <a:prstGeom prst="rect">
            <a:avLst/>
          </a:prstGeom>
        </p:spPr>
      </p:pic>
    </p:spTree>
    <p:extLst>
      <p:ext uri="{BB962C8B-B14F-4D97-AF65-F5344CB8AC3E}">
        <p14:creationId xmlns:p14="http://schemas.microsoft.com/office/powerpoint/2010/main" val="134389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zh-CN" altLang="en-US" dirty="0"/>
              <a:t>数据聚类应用</a:t>
            </a:r>
          </a:p>
        </p:txBody>
      </p:sp>
      <p:sp>
        <p:nvSpPr>
          <p:cNvPr id="3" name="矩形 2">
            <a:extLst>
              <a:ext uri="{FF2B5EF4-FFF2-40B4-BE49-F238E27FC236}">
                <a16:creationId xmlns:a16="http://schemas.microsoft.com/office/drawing/2014/main" id="{02C8BE32-5A6C-4C08-9757-DCAF9C0EB661}"/>
              </a:ext>
            </a:extLst>
          </p:cNvPr>
          <p:cNvSpPr/>
          <p:nvPr/>
        </p:nvSpPr>
        <p:spPr>
          <a:xfrm>
            <a:off x="588885" y="1422621"/>
            <a:ext cx="11014229" cy="830997"/>
          </a:xfrm>
          <a:prstGeom prst="rect">
            <a:avLst/>
          </a:prstGeom>
        </p:spPr>
        <p:txBody>
          <a:bodyPr wrap="square">
            <a:spAutoFit/>
          </a:bodyPr>
          <a:lstStyle/>
          <a:p>
            <a:r>
              <a:rPr lang="zh-CN" altLang="en-US" sz="2400" b="0" dirty="0"/>
              <a:t>根据</a:t>
            </a:r>
            <a:r>
              <a:rPr lang="en-US" altLang="zh-CN" sz="2400" b="0" dirty="0"/>
              <a:t>1999</a:t>
            </a:r>
            <a:r>
              <a:rPr lang="zh-CN" altLang="en-US" sz="2400" b="0" dirty="0"/>
              <a:t>年全国</a:t>
            </a:r>
            <a:r>
              <a:rPr lang="en-US" altLang="zh-CN" sz="2400" b="0" dirty="0"/>
              <a:t>31</a:t>
            </a:r>
            <a:r>
              <a:rPr lang="zh-CN" altLang="en-US" sz="2400" b="0" dirty="0"/>
              <a:t>个省份城镇居民家庭平均每人全年消费性支出数据按照消费水平进行聚类分析数据：</a:t>
            </a:r>
          </a:p>
        </p:txBody>
      </p:sp>
      <p:pic>
        <p:nvPicPr>
          <p:cNvPr id="6" name="图片 5">
            <a:extLst>
              <a:ext uri="{FF2B5EF4-FFF2-40B4-BE49-F238E27FC236}">
                <a16:creationId xmlns:a16="http://schemas.microsoft.com/office/drawing/2014/main" id="{7ECD44D7-BEBA-4786-9ABA-765D19B458B0}"/>
              </a:ext>
            </a:extLst>
          </p:cNvPr>
          <p:cNvPicPr>
            <a:picLocks noChangeAspect="1"/>
          </p:cNvPicPr>
          <p:nvPr/>
        </p:nvPicPr>
        <p:blipFill>
          <a:blip r:embed="rId2"/>
          <a:stretch>
            <a:fillRect/>
          </a:stretch>
        </p:blipFill>
        <p:spPr>
          <a:xfrm>
            <a:off x="3062976" y="2377820"/>
            <a:ext cx="6066046" cy="1463167"/>
          </a:xfrm>
          <a:prstGeom prst="rect">
            <a:avLst/>
          </a:prstGeom>
        </p:spPr>
      </p:pic>
      <p:sp>
        <p:nvSpPr>
          <p:cNvPr id="7" name="文本框 6">
            <a:extLst>
              <a:ext uri="{FF2B5EF4-FFF2-40B4-BE49-F238E27FC236}">
                <a16:creationId xmlns:a16="http://schemas.microsoft.com/office/drawing/2014/main" id="{9B2E0F46-9767-407F-93C3-07E4804D6BA2}"/>
              </a:ext>
            </a:extLst>
          </p:cNvPr>
          <p:cNvSpPr txBox="1"/>
          <p:nvPr/>
        </p:nvSpPr>
        <p:spPr>
          <a:xfrm>
            <a:off x="5865166" y="3965189"/>
            <a:ext cx="461665" cy="553998"/>
          </a:xfrm>
          <a:prstGeom prst="rect">
            <a:avLst/>
          </a:prstGeom>
          <a:noFill/>
        </p:spPr>
        <p:txBody>
          <a:bodyPr vert="eaVert" wrap="none" rtlCol="0">
            <a:spAutoFit/>
          </a:bodyPr>
          <a:lstStyle/>
          <a:p>
            <a:r>
              <a:rPr lang="en-US" altLang="zh-CN" dirty="0"/>
              <a:t>……</a:t>
            </a:r>
            <a:endParaRPr lang="zh-CN" altLang="en-US" dirty="0"/>
          </a:p>
        </p:txBody>
      </p:sp>
      <p:pic>
        <p:nvPicPr>
          <p:cNvPr id="8" name="图片 7">
            <a:extLst>
              <a:ext uri="{FF2B5EF4-FFF2-40B4-BE49-F238E27FC236}">
                <a16:creationId xmlns:a16="http://schemas.microsoft.com/office/drawing/2014/main" id="{33A2AB44-7D6E-4251-AA6F-26F40FD97FEF}"/>
              </a:ext>
            </a:extLst>
          </p:cNvPr>
          <p:cNvPicPr>
            <a:picLocks noChangeAspect="1"/>
          </p:cNvPicPr>
          <p:nvPr/>
        </p:nvPicPr>
        <p:blipFill>
          <a:blip r:embed="rId3"/>
          <a:stretch>
            <a:fillRect/>
          </a:stretch>
        </p:blipFill>
        <p:spPr>
          <a:xfrm>
            <a:off x="3062976" y="4643389"/>
            <a:ext cx="5898391" cy="1516511"/>
          </a:xfrm>
          <a:prstGeom prst="rect">
            <a:avLst/>
          </a:prstGeom>
        </p:spPr>
      </p:pic>
    </p:spTree>
    <p:extLst>
      <p:ext uri="{BB962C8B-B14F-4D97-AF65-F5344CB8AC3E}">
        <p14:creationId xmlns:p14="http://schemas.microsoft.com/office/powerpoint/2010/main" val="1825947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纲要</a:t>
            </a:r>
            <a:endParaRPr lang="zh-CN" altLang="en-US" dirty="0"/>
          </a:p>
        </p:txBody>
      </p:sp>
      <p:sp>
        <p:nvSpPr>
          <p:cNvPr id="7" name="文本框 6">
            <a:extLst>
              <a:ext uri="{FF2B5EF4-FFF2-40B4-BE49-F238E27FC236}">
                <a16:creationId xmlns:a16="http://schemas.microsoft.com/office/drawing/2014/main" id="{221BC0DF-AAE0-4701-B026-EA2DF91B50E2}"/>
              </a:ext>
            </a:extLst>
          </p:cNvPr>
          <p:cNvSpPr txBox="1"/>
          <p:nvPr/>
        </p:nvSpPr>
        <p:spPr>
          <a:xfrm>
            <a:off x="2378359" y="1566253"/>
            <a:ext cx="5184576" cy="3831818"/>
          </a:xfrm>
          <a:prstGeom prst="rect">
            <a:avLst/>
          </a:prstGeom>
          <a:noFill/>
        </p:spPr>
        <p:txBody>
          <a:bodyPr wrap="square" rtlCol="0">
            <a:spAutoFit/>
          </a:bodyPr>
          <a:lstStyle/>
          <a:p>
            <a:pPr marL="285750" indent="-285750">
              <a:spcAft>
                <a:spcPts val="1800"/>
              </a:spcAft>
              <a:buFont typeface="Wingdings" panose="05000000000000000000" pitchFamily="2" charset="2"/>
              <a:buChar char="§"/>
            </a:pPr>
            <a:r>
              <a:rPr lang="zh-CN" altLang="en-US" sz="2800" dirty="0">
                <a:solidFill>
                  <a:srgbClr val="00B0F0"/>
                </a:solidFill>
                <a:latin typeface="华文新魏" panose="02010800040101010101" pitchFamily="2" charset="-122"/>
                <a:ea typeface="华文新魏" panose="02010800040101010101" pitchFamily="2" charset="-122"/>
              </a:rPr>
              <a:t>理论动机</a:t>
            </a:r>
            <a:endParaRPr lang="en-NZ" altLang="zh-CN" sz="2800" dirty="0">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算法架构</a:t>
            </a:r>
            <a:endParaRPr lang="en-US"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评价指标</a:t>
            </a:r>
            <a:endParaRPr lang="en-US"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算法结果</a:t>
            </a:r>
            <a:endParaRPr lang="en-US"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实验结果</a:t>
            </a:r>
            <a:endParaRPr lang="en-US"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endParaRPr lang="en-NZ"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232302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zh-CN" altLang="en-US" dirty="0"/>
              <a:t>数据聚类应用</a:t>
            </a:r>
          </a:p>
        </p:txBody>
      </p:sp>
      <p:pic>
        <p:nvPicPr>
          <p:cNvPr id="4" name="图片 3">
            <a:extLst>
              <a:ext uri="{FF2B5EF4-FFF2-40B4-BE49-F238E27FC236}">
                <a16:creationId xmlns:a16="http://schemas.microsoft.com/office/drawing/2014/main" id="{D8BA2AC0-8F9B-4D42-A394-1D5470C1E8FD}"/>
              </a:ext>
            </a:extLst>
          </p:cNvPr>
          <p:cNvPicPr>
            <a:picLocks noChangeAspect="1"/>
          </p:cNvPicPr>
          <p:nvPr/>
        </p:nvPicPr>
        <p:blipFill>
          <a:blip r:embed="rId2"/>
          <a:stretch>
            <a:fillRect/>
          </a:stretch>
        </p:blipFill>
        <p:spPr>
          <a:xfrm>
            <a:off x="1170815" y="2202663"/>
            <a:ext cx="9850370" cy="1943209"/>
          </a:xfrm>
          <a:prstGeom prst="rect">
            <a:avLst/>
          </a:prstGeom>
        </p:spPr>
      </p:pic>
    </p:spTree>
    <p:extLst>
      <p:ext uri="{BB962C8B-B14F-4D97-AF65-F5344CB8AC3E}">
        <p14:creationId xmlns:p14="http://schemas.microsoft.com/office/powerpoint/2010/main" val="1719501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A90CD941-BE85-48CC-AAE5-BD60B9EC04DE}"/>
              </a:ext>
            </a:extLst>
          </p:cNvPr>
          <p:cNvSpPr txBox="1">
            <a:spLocks noChangeArrowheads="1"/>
          </p:cNvSpPr>
          <p:nvPr/>
        </p:nvSpPr>
        <p:spPr>
          <a:xfrm>
            <a:off x="2133600" y="5410200"/>
            <a:ext cx="8077200" cy="1219200"/>
          </a:xfrm>
          <a:prstGeom prst="rect">
            <a:avLst/>
          </a:prstGeom>
        </p:spPr>
        <p:txBody>
          <a:bodyPr lIns="92075" tIns="46038" rIns="92075" bIns="46038"/>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gn="ctr">
              <a:buFont typeface="Wingdings" panose="05000000000000000000" pitchFamily="2" charset="2"/>
              <a:buNone/>
              <a:defRPr/>
            </a:pPr>
            <a:r>
              <a:rPr lang="zh-CN" altLang="en-US" sz="5400" b="0" kern="0" dirty="0">
                <a:solidFill>
                  <a:srgbClr val="FF0000"/>
                </a:solidFill>
                <a:effectLst>
                  <a:outerShdw blurRad="38100" dist="38100" dir="2700000" algn="tl">
                    <a:srgbClr val="C0C0C0"/>
                  </a:outerShdw>
                </a:effectLst>
                <a:latin typeface="Arial" charset="0"/>
                <a:ea typeface="宋体" pitchFamily="2" charset="-122"/>
              </a:rPr>
              <a:t>问题</a:t>
            </a:r>
            <a:r>
              <a:rPr lang="en-US" altLang="zh-CN" sz="5400" b="0" kern="0" dirty="0">
                <a:solidFill>
                  <a:srgbClr val="FF0000"/>
                </a:solidFill>
                <a:effectLst>
                  <a:outerShdw blurRad="38100" dist="38100" dir="2700000" algn="tl">
                    <a:srgbClr val="C0C0C0"/>
                  </a:outerShdw>
                </a:effectLst>
                <a:latin typeface="Arial" charset="0"/>
                <a:ea typeface="宋体" pitchFamily="2" charset="-122"/>
              </a:rPr>
              <a:t>?!</a:t>
            </a:r>
            <a:endParaRPr lang="en-US" altLang="zh-CN" sz="5400" b="0" kern="0" dirty="0">
              <a:solidFill>
                <a:srgbClr val="FF0000"/>
              </a:solidFill>
              <a:ea typeface="宋体" pitchFamily="2" charset="-122"/>
            </a:endParaRPr>
          </a:p>
        </p:txBody>
      </p:sp>
      <p:graphicFrame>
        <p:nvGraphicFramePr>
          <p:cNvPr id="9" name="Object 4">
            <a:extLst>
              <a:ext uri="{FF2B5EF4-FFF2-40B4-BE49-F238E27FC236}">
                <a16:creationId xmlns:a16="http://schemas.microsoft.com/office/drawing/2014/main" id="{5FD5C08B-692C-4627-BA71-F0AB763854EC}"/>
              </a:ext>
            </a:extLst>
          </p:cNvPr>
          <p:cNvGraphicFramePr>
            <a:graphicFrameLocks noChangeAspect="1"/>
          </p:cNvGraphicFramePr>
          <p:nvPr/>
        </p:nvGraphicFramePr>
        <p:xfrm>
          <a:off x="3648076" y="1196976"/>
          <a:ext cx="4968875" cy="4310063"/>
        </p:xfrm>
        <a:graphic>
          <a:graphicData uri="http://schemas.openxmlformats.org/presentationml/2006/ole">
            <mc:AlternateContent xmlns:mc="http://schemas.openxmlformats.org/markup-compatibility/2006">
              <mc:Choice xmlns:v="urn:schemas-microsoft-com:vml" Requires="v">
                <p:oleObj spid="_x0000_s1115" name="位图图像" r:id="rId3" imgW="2354784" imgH="1973333" progId="Paint.Picture">
                  <p:embed/>
                </p:oleObj>
              </mc:Choice>
              <mc:Fallback>
                <p:oleObj name="位图图像" r:id="rId3" imgW="2354784" imgH="1973333" progId="Paint.Picture">
                  <p:embed/>
                  <p:pic>
                    <p:nvPicPr>
                      <p:cNvPr id="9" name="Object 4">
                        <a:extLst>
                          <a:ext uri="{FF2B5EF4-FFF2-40B4-BE49-F238E27FC236}">
                            <a16:creationId xmlns:a16="http://schemas.microsoft.com/office/drawing/2014/main" id="{5FD5C08B-692C-4627-BA71-F0AB763854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076" y="1196976"/>
                        <a:ext cx="4968875" cy="431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9553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7E6725E-51F0-403F-8AEC-44541D973918}"/>
              </a:ext>
            </a:extLst>
          </p:cNvPr>
          <p:cNvSpPr txBox="1"/>
          <p:nvPr/>
        </p:nvSpPr>
        <p:spPr>
          <a:xfrm>
            <a:off x="3124200" y="381001"/>
            <a:ext cx="5791200" cy="584775"/>
          </a:xfrm>
          <a:prstGeom prst="rect">
            <a:avLst/>
          </a:prstGeom>
          <a:noFill/>
        </p:spPr>
        <p:txBody>
          <a:bodyPr wrap="square" rtlCol="0">
            <a:spAutoFit/>
          </a:bodyPr>
          <a:lstStyle/>
          <a:p>
            <a:r>
              <a:rPr lang="zh-CN" altLang="en-US" sz="3200" dirty="0"/>
              <a:t>今日任务：数据聚类 </a:t>
            </a:r>
            <a:r>
              <a:rPr lang="en-US" altLang="zh-CN" sz="3200" dirty="0"/>
              <a:t>I</a:t>
            </a:r>
            <a:endParaRPr lang="zh-CN" altLang="en-US" sz="3200" dirty="0"/>
          </a:p>
        </p:txBody>
      </p:sp>
      <p:sp>
        <p:nvSpPr>
          <p:cNvPr id="5" name="文本框 4">
            <a:extLst>
              <a:ext uri="{FF2B5EF4-FFF2-40B4-BE49-F238E27FC236}">
                <a16:creationId xmlns:a16="http://schemas.microsoft.com/office/drawing/2014/main" id="{606C74CE-A355-4567-A18E-AA9BEF8CA538}"/>
              </a:ext>
            </a:extLst>
          </p:cNvPr>
          <p:cNvSpPr txBox="1"/>
          <p:nvPr/>
        </p:nvSpPr>
        <p:spPr>
          <a:xfrm>
            <a:off x="708006" y="1324574"/>
            <a:ext cx="10494699" cy="954107"/>
          </a:xfrm>
          <a:prstGeom prst="rect">
            <a:avLst/>
          </a:prstGeom>
          <a:noFill/>
        </p:spPr>
        <p:txBody>
          <a:bodyPr wrap="square" rtlCol="0">
            <a:spAutoFit/>
          </a:bodyPr>
          <a:lstStyle/>
          <a:p>
            <a:r>
              <a:rPr lang="en-US" altLang="zh-CN" sz="2800" dirty="0">
                <a:solidFill>
                  <a:srgbClr val="00B0F0"/>
                </a:solidFill>
              </a:rPr>
              <a:t>1. </a:t>
            </a:r>
            <a:r>
              <a:rPr lang="en-US" altLang="zh-CN" sz="2800" dirty="0" err="1">
                <a:solidFill>
                  <a:srgbClr val="00B0F0"/>
                </a:solidFill>
              </a:rPr>
              <a:t>Sklearn</a:t>
            </a:r>
            <a:r>
              <a:rPr lang="zh-CN" altLang="en-US" sz="2800" dirty="0">
                <a:solidFill>
                  <a:srgbClr val="00B0F0"/>
                </a:solidFill>
              </a:rPr>
              <a:t>中的</a:t>
            </a:r>
            <a:r>
              <a:rPr lang="en-US" altLang="zh-CN" sz="2800" dirty="0" err="1">
                <a:solidFill>
                  <a:srgbClr val="00B0F0"/>
                </a:solidFill>
              </a:rPr>
              <a:t>make_circles</a:t>
            </a:r>
            <a:r>
              <a:rPr lang="zh-CN" altLang="en-US" sz="2800" dirty="0">
                <a:solidFill>
                  <a:srgbClr val="00B0F0"/>
                </a:solidFill>
              </a:rPr>
              <a:t>方法生成</a:t>
            </a:r>
            <a:r>
              <a:rPr lang="zh-CN" altLang="en-US" sz="2800" dirty="0">
                <a:solidFill>
                  <a:srgbClr val="FF0000"/>
                </a:solidFill>
              </a:rPr>
              <a:t>数据</a:t>
            </a:r>
            <a:r>
              <a:rPr lang="zh-CN" altLang="en-US" sz="2800" dirty="0">
                <a:solidFill>
                  <a:srgbClr val="00B0F0"/>
                </a:solidFill>
              </a:rPr>
              <a:t>，</a:t>
            </a:r>
            <a:r>
              <a:rPr lang="zh-CN" altLang="en-US" sz="2800" dirty="0">
                <a:solidFill>
                  <a:srgbClr val="00B050"/>
                </a:solidFill>
              </a:rPr>
              <a:t>用</a:t>
            </a:r>
            <a:r>
              <a:rPr lang="en-US" altLang="zh-CN" sz="2800" dirty="0">
                <a:solidFill>
                  <a:srgbClr val="00B050"/>
                </a:solidFill>
              </a:rPr>
              <a:t>K-Means</a:t>
            </a:r>
            <a:r>
              <a:rPr lang="zh-CN" altLang="en-US" sz="2800" dirty="0">
                <a:solidFill>
                  <a:srgbClr val="00B050"/>
                </a:solidFill>
              </a:rPr>
              <a:t>聚类</a:t>
            </a:r>
            <a:r>
              <a:rPr lang="zh-CN" altLang="en-US" sz="2800" dirty="0">
                <a:solidFill>
                  <a:srgbClr val="00B0F0"/>
                </a:solidFill>
              </a:rPr>
              <a:t>并可视化。</a:t>
            </a:r>
            <a:endParaRPr lang="en-US" altLang="zh-CN" sz="2800" dirty="0">
              <a:solidFill>
                <a:srgbClr val="00B0F0"/>
              </a:solidFill>
            </a:endParaRPr>
          </a:p>
        </p:txBody>
      </p:sp>
      <p:sp>
        <p:nvSpPr>
          <p:cNvPr id="8" name="文本框 7">
            <a:extLst>
              <a:ext uri="{FF2B5EF4-FFF2-40B4-BE49-F238E27FC236}">
                <a16:creationId xmlns:a16="http://schemas.microsoft.com/office/drawing/2014/main" id="{AD35CEE2-697A-42B2-B286-B22316DDC3B4}"/>
              </a:ext>
            </a:extLst>
          </p:cNvPr>
          <p:cNvSpPr txBox="1"/>
          <p:nvPr/>
        </p:nvSpPr>
        <p:spPr>
          <a:xfrm>
            <a:off x="3368777" y="5337243"/>
            <a:ext cx="1510066" cy="369332"/>
          </a:xfrm>
          <a:prstGeom prst="rect">
            <a:avLst/>
          </a:prstGeom>
          <a:noFill/>
        </p:spPr>
        <p:txBody>
          <a:bodyPr wrap="square" rtlCol="0">
            <a:spAutoFit/>
          </a:bodyPr>
          <a:lstStyle/>
          <a:p>
            <a:r>
              <a:rPr lang="zh-CN" altLang="en-US" dirty="0"/>
              <a:t>原始数据</a:t>
            </a:r>
          </a:p>
        </p:txBody>
      </p:sp>
      <p:sp>
        <p:nvSpPr>
          <p:cNvPr id="9" name="文本框 8">
            <a:extLst>
              <a:ext uri="{FF2B5EF4-FFF2-40B4-BE49-F238E27FC236}">
                <a16:creationId xmlns:a16="http://schemas.microsoft.com/office/drawing/2014/main" id="{0E0FA547-875D-4781-86E4-B0EFAC797E55}"/>
              </a:ext>
            </a:extLst>
          </p:cNvPr>
          <p:cNvSpPr txBox="1"/>
          <p:nvPr/>
        </p:nvSpPr>
        <p:spPr>
          <a:xfrm>
            <a:off x="7188925" y="5392349"/>
            <a:ext cx="3452949" cy="369332"/>
          </a:xfrm>
          <a:prstGeom prst="rect">
            <a:avLst/>
          </a:prstGeom>
          <a:noFill/>
        </p:spPr>
        <p:txBody>
          <a:bodyPr wrap="square" rtlCol="0">
            <a:spAutoFit/>
          </a:bodyPr>
          <a:lstStyle/>
          <a:p>
            <a:r>
              <a:rPr lang="en-US" altLang="zh-CN" dirty="0"/>
              <a:t>K-Means</a:t>
            </a:r>
            <a:r>
              <a:rPr lang="zh-CN" altLang="en-US" dirty="0"/>
              <a:t>聚类后的数据可视化</a:t>
            </a:r>
          </a:p>
        </p:txBody>
      </p:sp>
      <p:pic>
        <p:nvPicPr>
          <p:cNvPr id="6" name="图片 5">
            <a:extLst>
              <a:ext uri="{FF2B5EF4-FFF2-40B4-BE49-F238E27FC236}">
                <a16:creationId xmlns:a16="http://schemas.microsoft.com/office/drawing/2014/main" id="{E05AFF01-5730-43A8-B29F-346BA91FA933}"/>
              </a:ext>
            </a:extLst>
          </p:cNvPr>
          <p:cNvPicPr>
            <a:picLocks noChangeAspect="1"/>
          </p:cNvPicPr>
          <p:nvPr/>
        </p:nvPicPr>
        <p:blipFill rotWithShape="1">
          <a:blip r:embed="rId2">
            <a:extLst>
              <a:ext uri="{28A0092B-C50C-407E-A947-70E740481C1C}">
                <a14:useLocalDpi xmlns:a14="http://schemas.microsoft.com/office/drawing/2010/main" val="0"/>
              </a:ext>
            </a:extLst>
          </a:blip>
          <a:srcRect l="5357" t="7415" r="8839" b="6288"/>
          <a:stretch/>
        </p:blipFill>
        <p:spPr>
          <a:xfrm>
            <a:off x="1945520" y="2350140"/>
            <a:ext cx="3960000" cy="2987103"/>
          </a:xfrm>
          <a:prstGeom prst="rect">
            <a:avLst/>
          </a:prstGeom>
        </p:spPr>
      </p:pic>
      <p:pic>
        <p:nvPicPr>
          <p:cNvPr id="10" name="图片 9">
            <a:extLst>
              <a:ext uri="{FF2B5EF4-FFF2-40B4-BE49-F238E27FC236}">
                <a16:creationId xmlns:a16="http://schemas.microsoft.com/office/drawing/2014/main" id="{6B96D356-C6A5-40D2-8C6A-B20623ECB823}"/>
              </a:ext>
            </a:extLst>
          </p:cNvPr>
          <p:cNvPicPr>
            <a:picLocks noChangeAspect="1"/>
          </p:cNvPicPr>
          <p:nvPr/>
        </p:nvPicPr>
        <p:blipFill rotWithShape="1">
          <a:blip r:embed="rId3">
            <a:extLst>
              <a:ext uri="{28A0092B-C50C-407E-A947-70E740481C1C}">
                <a14:useLocalDpi xmlns:a14="http://schemas.microsoft.com/office/drawing/2010/main" val="0"/>
              </a:ext>
            </a:extLst>
          </a:blip>
          <a:srcRect l="5246" t="7114" r="8951" b="6589"/>
          <a:stretch/>
        </p:blipFill>
        <p:spPr>
          <a:xfrm>
            <a:off x="6607062" y="2341383"/>
            <a:ext cx="3960000" cy="2987103"/>
          </a:xfrm>
          <a:prstGeom prst="rect">
            <a:avLst/>
          </a:prstGeom>
        </p:spPr>
      </p:pic>
      <p:sp>
        <p:nvSpPr>
          <p:cNvPr id="12" name="文本框 11">
            <a:extLst>
              <a:ext uri="{FF2B5EF4-FFF2-40B4-BE49-F238E27FC236}">
                <a16:creationId xmlns:a16="http://schemas.microsoft.com/office/drawing/2014/main" id="{BE603283-D49E-4163-8212-514DC88A3A86}"/>
              </a:ext>
            </a:extLst>
          </p:cNvPr>
          <p:cNvSpPr txBox="1"/>
          <p:nvPr/>
        </p:nvSpPr>
        <p:spPr>
          <a:xfrm>
            <a:off x="3368777" y="1840926"/>
            <a:ext cx="5019611" cy="400110"/>
          </a:xfrm>
          <a:prstGeom prst="rect">
            <a:avLst/>
          </a:prstGeom>
          <a:noFill/>
          <a:ln w="19050">
            <a:solidFill>
              <a:srgbClr val="0070C0"/>
            </a:solidFill>
          </a:ln>
        </p:spPr>
        <p:txBody>
          <a:bodyPr wrap="square" rtlCol="0">
            <a:spAutoFit/>
          </a:bodyPr>
          <a:lstStyle/>
          <a:p>
            <a:r>
              <a:rPr lang="en-US" altLang="zh-CN" sz="2000" dirty="0"/>
              <a:t>ACC = 0.528, NMI = 0.0018, ARI = 0.0001</a:t>
            </a:r>
            <a:endParaRPr lang="zh-CN" altLang="en-US" sz="2000" dirty="0"/>
          </a:p>
        </p:txBody>
      </p:sp>
      <p:sp>
        <p:nvSpPr>
          <p:cNvPr id="13" name="矩形 12">
            <a:extLst>
              <a:ext uri="{FF2B5EF4-FFF2-40B4-BE49-F238E27FC236}">
                <a16:creationId xmlns:a16="http://schemas.microsoft.com/office/drawing/2014/main" id="{9536A1F7-E62B-4307-ABB6-4E005D901E37}"/>
              </a:ext>
            </a:extLst>
          </p:cNvPr>
          <p:cNvSpPr/>
          <p:nvPr/>
        </p:nvSpPr>
        <p:spPr>
          <a:xfrm>
            <a:off x="814638" y="5825544"/>
            <a:ext cx="6789038" cy="923330"/>
          </a:xfrm>
          <a:prstGeom prst="rect">
            <a:avLst/>
          </a:prstGeom>
        </p:spPr>
        <p:txBody>
          <a:bodyPr wrap="none">
            <a:spAutoFit/>
          </a:bodyPr>
          <a:lstStyle/>
          <a:p>
            <a:r>
              <a:rPr lang="zh-CN" altLang="en-US" dirty="0">
                <a:solidFill>
                  <a:srgbClr val="FF0000"/>
                </a:solidFill>
              </a:rPr>
              <a:t>from</a:t>
            </a:r>
            <a:r>
              <a:rPr lang="zh-CN" altLang="en-US" dirty="0">
                <a:solidFill>
                  <a:srgbClr val="00B0F0"/>
                </a:solidFill>
              </a:rPr>
              <a:t> sklearn.metrics </a:t>
            </a:r>
            <a:r>
              <a:rPr lang="zh-CN" altLang="en-US" dirty="0">
                <a:solidFill>
                  <a:srgbClr val="FF0000"/>
                </a:solidFill>
              </a:rPr>
              <a:t>import</a:t>
            </a:r>
            <a:r>
              <a:rPr lang="zh-CN" altLang="en-US" dirty="0">
                <a:solidFill>
                  <a:srgbClr val="00B0F0"/>
                </a:solidFill>
              </a:rPr>
              <a:t> accuracy_score</a:t>
            </a:r>
            <a:endParaRPr lang="en-US" altLang="zh-CN" dirty="0">
              <a:solidFill>
                <a:srgbClr val="00B0F0"/>
              </a:solidFill>
            </a:endParaRPr>
          </a:p>
          <a:p>
            <a:r>
              <a:rPr lang="en-US" altLang="zh-CN" dirty="0">
                <a:solidFill>
                  <a:srgbClr val="00B0F0"/>
                </a:solidFill>
              </a:rPr>
              <a:t>                                                 </a:t>
            </a:r>
            <a:r>
              <a:rPr lang="en-US" altLang="zh-CN" dirty="0" err="1">
                <a:solidFill>
                  <a:srgbClr val="00B0F0"/>
                </a:solidFill>
              </a:rPr>
              <a:t>normalized_mutual_info_score</a:t>
            </a:r>
            <a:r>
              <a:rPr lang="en-US" altLang="zh-CN" dirty="0">
                <a:solidFill>
                  <a:srgbClr val="00B0F0"/>
                </a:solidFill>
              </a:rPr>
              <a:t> </a:t>
            </a:r>
          </a:p>
          <a:p>
            <a:r>
              <a:rPr lang="en-US" altLang="zh-CN" dirty="0">
                <a:solidFill>
                  <a:srgbClr val="00B0F0"/>
                </a:solidFill>
              </a:rPr>
              <a:t>                                                 </a:t>
            </a:r>
            <a:r>
              <a:rPr lang="en-US" altLang="zh-CN" dirty="0" err="1">
                <a:solidFill>
                  <a:srgbClr val="00B0F0"/>
                </a:solidFill>
              </a:rPr>
              <a:t>adjusted_rand_score</a:t>
            </a:r>
            <a:endParaRPr lang="zh-CN" altLang="en-US" dirty="0">
              <a:solidFill>
                <a:srgbClr val="00B0F0"/>
              </a:solidFill>
            </a:endParaRPr>
          </a:p>
        </p:txBody>
      </p:sp>
    </p:spTree>
    <p:extLst>
      <p:ext uri="{BB962C8B-B14F-4D97-AF65-F5344CB8AC3E}">
        <p14:creationId xmlns:p14="http://schemas.microsoft.com/office/powerpoint/2010/main" val="3327787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7E6725E-51F0-403F-8AEC-44541D973918}"/>
              </a:ext>
            </a:extLst>
          </p:cNvPr>
          <p:cNvSpPr txBox="1"/>
          <p:nvPr/>
        </p:nvSpPr>
        <p:spPr>
          <a:xfrm>
            <a:off x="3124200" y="381001"/>
            <a:ext cx="5791200" cy="584775"/>
          </a:xfrm>
          <a:prstGeom prst="rect">
            <a:avLst/>
          </a:prstGeom>
          <a:noFill/>
        </p:spPr>
        <p:txBody>
          <a:bodyPr wrap="square" rtlCol="0">
            <a:spAutoFit/>
          </a:bodyPr>
          <a:lstStyle/>
          <a:p>
            <a:r>
              <a:rPr lang="zh-CN" altLang="en-US" sz="3200" dirty="0"/>
              <a:t>今日任务：数据聚类 </a:t>
            </a:r>
            <a:r>
              <a:rPr lang="en-US" altLang="zh-CN" sz="3200" dirty="0"/>
              <a:t>II</a:t>
            </a:r>
            <a:endParaRPr lang="zh-CN" altLang="en-US" sz="3200" dirty="0"/>
          </a:p>
        </p:txBody>
      </p:sp>
      <p:sp>
        <p:nvSpPr>
          <p:cNvPr id="5" name="文本框 4">
            <a:extLst>
              <a:ext uri="{FF2B5EF4-FFF2-40B4-BE49-F238E27FC236}">
                <a16:creationId xmlns:a16="http://schemas.microsoft.com/office/drawing/2014/main" id="{606C74CE-A355-4567-A18E-AA9BEF8CA538}"/>
              </a:ext>
            </a:extLst>
          </p:cNvPr>
          <p:cNvSpPr txBox="1"/>
          <p:nvPr/>
        </p:nvSpPr>
        <p:spPr>
          <a:xfrm>
            <a:off x="708006" y="1324574"/>
            <a:ext cx="10494699" cy="954107"/>
          </a:xfrm>
          <a:prstGeom prst="rect">
            <a:avLst/>
          </a:prstGeom>
          <a:noFill/>
        </p:spPr>
        <p:txBody>
          <a:bodyPr wrap="square" rtlCol="0">
            <a:spAutoFit/>
          </a:bodyPr>
          <a:lstStyle/>
          <a:p>
            <a:r>
              <a:rPr lang="en-US" altLang="zh-CN" sz="2800" dirty="0">
                <a:solidFill>
                  <a:srgbClr val="00B0F0"/>
                </a:solidFill>
              </a:rPr>
              <a:t>2. </a:t>
            </a:r>
            <a:r>
              <a:rPr lang="en-US" altLang="zh-CN" sz="2800" dirty="0" err="1">
                <a:solidFill>
                  <a:srgbClr val="00B0F0"/>
                </a:solidFill>
              </a:rPr>
              <a:t>Sklearn</a:t>
            </a:r>
            <a:r>
              <a:rPr lang="zh-CN" altLang="en-US" sz="2800" dirty="0">
                <a:solidFill>
                  <a:srgbClr val="00B0F0"/>
                </a:solidFill>
              </a:rPr>
              <a:t>中的</a:t>
            </a:r>
            <a:r>
              <a:rPr lang="en-US" altLang="zh-CN" sz="2800" dirty="0" err="1">
                <a:solidFill>
                  <a:srgbClr val="00B0F0"/>
                </a:solidFill>
              </a:rPr>
              <a:t>make_moons</a:t>
            </a:r>
            <a:r>
              <a:rPr lang="zh-CN" altLang="en-US" sz="2800" dirty="0">
                <a:solidFill>
                  <a:srgbClr val="00B0F0"/>
                </a:solidFill>
              </a:rPr>
              <a:t>方法生成</a:t>
            </a:r>
            <a:r>
              <a:rPr lang="zh-CN" altLang="en-US" sz="2800" dirty="0">
                <a:solidFill>
                  <a:srgbClr val="FF0000"/>
                </a:solidFill>
              </a:rPr>
              <a:t>数据</a:t>
            </a:r>
            <a:r>
              <a:rPr lang="zh-CN" altLang="en-US" sz="2800" dirty="0">
                <a:solidFill>
                  <a:srgbClr val="00B0F0"/>
                </a:solidFill>
              </a:rPr>
              <a:t>，</a:t>
            </a:r>
            <a:r>
              <a:rPr lang="zh-CN" altLang="en-US" sz="2800" dirty="0">
                <a:solidFill>
                  <a:srgbClr val="00B050"/>
                </a:solidFill>
              </a:rPr>
              <a:t>用</a:t>
            </a:r>
            <a:r>
              <a:rPr lang="en-US" altLang="zh-CN" sz="2800" dirty="0">
                <a:solidFill>
                  <a:srgbClr val="00B050"/>
                </a:solidFill>
              </a:rPr>
              <a:t>K-Means</a:t>
            </a:r>
            <a:r>
              <a:rPr lang="zh-CN" altLang="en-US" sz="2800" dirty="0">
                <a:solidFill>
                  <a:srgbClr val="00B050"/>
                </a:solidFill>
              </a:rPr>
              <a:t>聚类</a:t>
            </a:r>
            <a:r>
              <a:rPr lang="zh-CN" altLang="en-US" sz="2800" dirty="0">
                <a:solidFill>
                  <a:srgbClr val="00B0F0"/>
                </a:solidFill>
              </a:rPr>
              <a:t>并可视化。</a:t>
            </a:r>
            <a:endParaRPr lang="en-US" altLang="zh-CN" sz="2800" dirty="0">
              <a:solidFill>
                <a:srgbClr val="00B0F0"/>
              </a:solidFill>
            </a:endParaRPr>
          </a:p>
        </p:txBody>
      </p:sp>
      <p:sp>
        <p:nvSpPr>
          <p:cNvPr id="8" name="文本框 7">
            <a:extLst>
              <a:ext uri="{FF2B5EF4-FFF2-40B4-BE49-F238E27FC236}">
                <a16:creationId xmlns:a16="http://schemas.microsoft.com/office/drawing/2014/main" id="{AD35CEE2-697A-42B2-B286-B22316DDC3B4}"/>
              </a:ext>
            </a:extLst>
          </p:cNvPr>
          <p:cNvSpPr txBox="1"/>
          <p:nvPr/>
        </p:nvSpPr>
        <p:spPr>
          <a:xfrm>
            <a:off x="3256190" y="5656255"/>
            <a:ext cx="1510066" cy="400110"/>
          </a:xfrm>
          <a:prstGeom prst="rect">
            <a:avLst/>
          </a:prstGeom>
          <a:noFill/>
        </p:spPr>
        <p:txBody>
          <a:bodyPr wrap="square" rtlCol="0">
            <a:spAutoFit/>
          </a:bodyPr>
          <a:lstStyle/>
          <a:p>
            <a:r>
              <a:rPr lang="zh-CN" altLang="en-US" sz="2000" dirty="0"/>
              <a:t>原始数据</a:t>
            </a:r>
          </a:p>
        </p:txBody>
      </p:sp>
      <p:sp>
        <p:nvSpPr>
          <p:cNvPr id="9" name="文本框 8">
            <a:extLst>
              <a:ext uri="{FF2B5EF4-FFF2-40B4-BE49-F238E27FC236}">
                <a16:creationId xmlns:a16="http://schemas.microsoft.com/office/drawing/2014/main" id="{0E0FA547-875D-4781-86E4-B0EFAC797E55}"/>
              </a:ext>
            </a:extLst>
          </p:cNvPr>
          <p:cNvSpPr txBox="1"/>
          <p:nvPr/>
        </p:nvSpPr>
        <p:spPr>
          <a:xfrm>
            <a:off x="7159578" y="5656255"/>
            <a:ext cx="3648959" cy="400110"/>
          </a:xfrm>
          <a:prstGeom prst="rect">
            <a:avLst/>
          </a:prstGeom>
          <a:noFill/>
        </p:spPr>
        <p:txBody>
          <a:bodyPr wrap="square" rtlCol="0">
            <a:spAutoFit/>
          </a:bodyPr>
          <a:lstStyle/>
          <a:p>
            <a:r>
              <a:rPr lang="en-US" altLang="zh-CN" sz="2000" dirty="0"/>
              <a:t>K-Means</a:t>
            </a:r>
            <a:r>
              <a:rPr lang="zh-CN" altLang="en-US" sz="2000" dirty="0"/>
              <a:t>聚类后的数据可视化</a:t>
            </a:r>
          </a:p>
        </p:txBody>
      </p:sp>
      <p:pic>
        <p:nvPicPr>
          <p:cNvPr id="4" name="图片 3">
            <a:extLst>
              <a:ext uri="{FF2B5EF4-FFF2-40B4-BE49-F238E27FC236}">
                <a16:creationId xmlns:a16="http://schemas.microsoft.com/office/drawing/2014/main" id="{9B7AF1BB-F852-43DE-9332-CE8D8ABDEE91}"/>
              </a:ext>
            </a:extLst>
          </p:cNvPr>
          <p:cNvPicPr>
            <a:picLocks noChangeAspect="1"/>
          </p:cNvPicPr>
          <p:nvPr/>
        </p:nvPicPr>
        <p:blipFill rotWithShape="1">
          <a:blip r:embed="rId2">
            <a:extLst>
              <a:ext uri="{28A0092B-C50C-407E-A947-70E740481C1C}">
                <a14:useLocalDpi xmlns:a14="http://schemas.microsoft.com/office/drawing/2010/main" val="0"/>
              </a:ext>
            </a:extLst>
          </a:blip>
          <a:srcRect l="4137" t="6757" r="8646" b="6022"/>
          <a:stretch/>
        </p:blipFill>
        <p:spPr>
          <a:xfrm>
            <a:off x="6559176" y="2336142"/>
            <a:ext cx="4320000" cy="3240148"/>
          </a:xfrm>
          <a:prstGeom prst="rect">
            <a:avLst/>
          </a:prstGeom>
        </p:spPr>
      </p:pic>
      <p:pic>
        <p:nvPicPr>
          <p:cNvPr id="11" name="图片 10">
            <a:extLst>
              <a:ext uri="{FF2B5EF4-FFF2-40B4-BE49-F238E27FC236}">
                <a16:creationId xmlns:a16="http://schemas.microsoft.com/office/drawing/2014/main" id="{BE430D78-D697-4F96-BE3D-CE2370A268C4}"/>
              </a:ext>
            </a:extLst>
          </p:cNvPr>
          <p:cNvPicPr>
            <a:picLocks noChangeAspect="1"/>
          </p:cNvPicPr>
          <p:nvPr/>
        </p:nvPicPr>
        <p:blipFill rotWithShape="1">
          <a:blip r:embed="rId3">
            <a:extLst>
              <a:ext uri="{28A0092B-C50C-407E-A947-70E740481C1C}">
                <a14:useLocalDpi xmlns:a14="http://schemas.microsoft.com/office/drawing/2010/main" val="0"/>
              </a:ext>
            </a:extLst>
          </a:blip>
          <a:srcRect l="3780" t="6716" r="8393" b="6062"/>
          <a:stretch/>
        </p:blipFill>
        <p:spPr>
          <a:xfrm>
            <a:off x="1477205" y="2358646"/>
            <a:ext cx="4320000" cy="3217644"/>
          </a:xfrm>
          <a:prstGeom prst="rect">
            <a:avLst/>
          </a:prstGeom>
        </p:spPr>
      </p:pic>
      <p:sp>
        <p:nvSpPr>
          <p:cNvPr id="12" name="文本框 11">
            <a:extLst>
              <a:ext uri="{FF2B5EF4-FFF2-40B4-BE49-F238E27FC236}">
                <a16:creationId xmlns:a16="http://schemas.microsoft.com/office/drawing/2014/main" id="{CBFDC4F1-D617-4C14-ABFE-FB7E247CCA4F}"/>
              </a:ext>
            </a:extLst>
          </p:cNvPr>
          <p:cNvSpPr txBox="1"/>
          <p:nvPr/>
        </p:nvSpPr>
        <p:spPr>
          <a:xfrm>
            <a:off x="2408019" y="1844214"/>
            <a:ext cx="5126554" cy="400110"/>
          </a:xfrm>
          <a:prstGeom prst="rect">
            <a:avLst/>
          </a:prstGeom>
          <a:noFill/>
          <a:ln w="19050">
            <a:solidFill>
              <a:srgbClr val="0070C0"/>
            </a:solidFill>
          </a:ln>
        </p:spPr>
        <p:txBody>
          <a:bodyPr wrap="square" rtlCol="0">
            <a:spAutoFit/>
          </a:bodyPr>
          <a:lstStyle/>
          <a:p>
            <a:r>
              <a:rPr lang="en-US" altLang="zh-CN" sz="2000" dirty="0"/>
              <a:t>ACC = 0.755, NMI = 0.1970, ARI = 0.2582</a:t>
            </a:r>
            <a:endParaRPr lang="zh-CN" altLang="en-US" sz="2000" dirty="0"/>
          </a:p>
        </p:txBody>
      </p:sp>
    </p:spTree>
    <p:extLst>
      <p:ext uri="{BB962C8B-B14F-4D97-AF65-F5344CB8AC3E}">
        <p14:creationId xmlns:p14="http://schemas.microsoft.com/office/powerpoint/2010/main" val="1854198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7E6725E-51F0-403F-8AEC-44541D973918}"/>
              </a:ext>
            </a:extLst>
          </p:cNvPr>
          <p:cNvSpPr txBox="1"/>
          <p:nvPr/>
        </p:nvSpPr>
        <p:spPr>
          <a:xfrm>
            <a:off x="3124200" y="381001"/>
            <a:ext cx="5791200" cy="584775"/>
          </a:xfrm>
          <a:prstGeom prst="rect">
            <a:avLst/>
          </a:prstGeom>
          <a:noFill/>
        </p:spPr>
        <p:txBody>
          <a:bodyPr wrap="square" rtlCol="0">
            <a:spAutoFit/>
          </a:bodyPr>
          <a:lstStyle/>
          <a:p>
            <a:r>
              <a:rPr lang="zh-CN" altLang="en-US" sz="3200" dirty="0"/>
              <a:t>今日任务：数据聚类 </a:t>
            </a:r>
            <a:r>
              <a:rPr lang="en-US" altLang="zh-CN" sz="3200" dirty="0"/>
              <a:t>III</a:t>
            </a:r>
            <a:endParaRPr lang="zh-CN" altLang="en-US" sz="3200" dirty="0"/>
          </a:p>
        </p:txBody>
      </p:sp>
      <p:sp>
        <p:nvSpPr>
          <p:cNvPr id="5" name="文本框 4">
            <a:extLst>
              <a:ext uri="{FF2B5EF4-FFF2-40B4-BE49-F238E27FC236}">
                <a16:creationId xmlns:a16="http://schemas.microsoft.com/office/drawing/2014/main" id="{606C74CE-A355-4567-A18E-AA9BEF8CA538}"/>
              </a:ext>
            </a:extLst>
          </p:cNvPr>
          <p:cNvSpPr txBox="1"/>
          <p:nvPr/>
        </p:nvSpPr>
        <p:spPr>
          <a:xfrm>
            <a:off x="708006" y="1324574"/>
            <a:ext cx="10494699" cy="954107"/>
          </a:xfrm>
          <a:prstGeom prst="rect">
            <a:avLst/>
          </a:prstGeom>
          <a:noFill/>
        </p:spPr>
        <p:txBody>
          <a:bodyPr wrap="square" rtlCol="0">
            <a:spAutoFit/>
          </a:bodyPr>
          <a:lstStyle/>
          <a:p>
            <a:r>
              <a:rPr lang="en-US" altLang="zh-CN" sz="2800" dirty="0">
                <a:solidFill>
                  <a:srgbClr val="00B0F0"/>
                </a:solidFill>
              </a:rPr>
              <a:t>3. </a:t>
            </a:r>
            <a:r>
              <a:rPr lang="en-US" altLang="zh-CN" sz="2800" dirty="0" err="1">
                <a:solidFill>
                  <a:srgbClr val="00B0F0"/>
                </a:solidFill>
              </a:rPr>
              <a:t>Sklearn</a:t>
            </a:r>
            <a:r>
              <a:rPr lang="zh-CN" altLang="en-US" sz="2800" dirty="0">
                <a:solidFill>
                  <a:srgbClr val="00B0F0"/>
                </a:solidFill>
              </a:rPr>
              <a:t>中的</a:t>
            </a:r>
            <a:r>
              <a:rPr lang="en-US" altLang="zh-CN" sz="2800" dirty="0" err="1">
                <a:solidFill>
                  <a:srgbClr val="00B0F0"/>
                </a:solidFill>
              </a:rPr>
              <a:t>make_blobs</a:t>
            </a:r>
            <a:r>
              <a:rPr lang="zh-CN" altLang="en-US" sz="2800" dirty="0">
                <a:solidFill>
                  <a:srgbClr val="00B0F0"/>
                </a:solidFill>
              </a:rPr>
              <a:t>方法生成</a:t>
            </a:r>
            <a:r>
              <a:rPr lang="zh-CN" altLang="en-US" sz="2800" dirty="0">
                <a:solidFill>
                  <a:srgbClr val="FF0000"/>
                </a:solidFill>
              </a:rPr>
              <a:t>数据</a:t>
            </a:r>
            <a:r>
              <a:rPr lang="zh-CN" altLang="en-US" sz="2800" dirty="0">
                <a:solidFill>
                  <a:srgbClr val="00B0F0"/>
                </a:solidFill>
              </a:rPr>
              <a:t>，</a:t>
            </a:r>
            <a:r>
              <a:rPr lang="zh-CN" altLang="en-US" sz="2800" dirty="0">
                <a:solidFill>
                  <a:srgbClr val="00B050"/>
                </a:solidFill>
              </a:rPr>
              <a:t>用</a:t>
            </a:r>
            <a:r>
              <a:rPr lang="en-US" altLang="zh-CN" sz="2800" dirty="0">
                <a:solidFill>
                  <a:srgbClr val="00B050"/>
                </a:solidFill>
              </a:rPr>
              <a:t>K-Means</a:t>
            </a:r>
            <a:r>
              <a:rPr lang="zh-CN" altLang="en-US" sz="2800" dirty="0">
                <a:solidFill>
                  <a:srgbClr val="00B050"/>
                </a:solidFill>
              </a:rPr>
              <a:t>聚类</a:t>
            </a:r>
            <a:r>
              <a:rPr lang="zh-CN" altLang="en-US" sz="2800" dirty="0">
                <a:solidFill>
                  <a:srgbClr val="00B0F0"/>
                </a:solidFill>
              </a:rPr>
              <a:t>并可视化。</a:t>
            </a:r>
            <a:endParaRPr lang="en-US" altLang="zh-CN" sz="2800" dirty="0">
              <a:solidFill>
                <a:srgbClr val="00B0F0"/>
              </a:solidFill>
            </a:endParaRPr>
          </a:p>
        </p:txBody>
      </p:sp>
      <p:sp>
        <p:nvSpPr>
          <p:cNvPr id="8" name="文本框 7">
            <a:extLst>
              <a:ext uri="{FF2B5EF4-FFF2-40B4-BE49-F238E27FC236}">
                <a16:creationId xmlns:a16="http://schemas.microsoft.com/office/drawing/2014/main" id="{AD35CEE2-697A-42B2-B286-B22316DDC3B4}"/>
              </a:ext>
            </a:extLst>
          </p:cNvPr>
          <p:cNvSpPr txBox="1"/>
          <p:nvPr/>
        </p:nvSpPr>
        <p:spPr>
          <a:xfrm>
            <a:off x="2748253" y="5785438"/>
            <a:ext cx="1510066" cy="400110"/>
          </a:xfrm>
          <a:prstGeom prst="rect">
            <a:avLst/>
          </a:prstGeom>
          <a:noFill/>
        </p:spPr>
        <p:txBody>
          <a:bodyPr wrap="square" rtlCol="0">
            <a:spAutoFit/>
          </a:bodyPr>
          <a:lstStyle/>
          <a:p>
            <a:r>
              <a:rPr lang="zh-CN" altLang="en-US" sz="2000" dirty="0"/>
              <a:t>原始数据</a:t>
            </a:r>
          </a:p>
        </p:txBody>
      </p:sp>
      <p:sp>
        <p:nvSpPr>
          <p:cNvPr id="9" name="文本框 8">
            <a:extLst>
              <a:ext uri="{FF2B5EF4-FFF2-40B4-BE49-F238E27FC236}">
                <a16:creationId xmlns:a16="http://schemas.microsoft.com/office/drawing/2014/main" id="{0E0FA547-875D-4781-86E4-B0EFAC797E55}"/>
              </a:ext>
            </a:extLst>
          </p:cNvPr>
          <p:cNvSpPr txBox="1"/>
          <p:nvPr/>
        </p:nvSpPr>
        <p:spPr>
          <a:xfrm>
            <a:off x="7068253" y="5784417"/>
            <a:ext cx="3961530" cy="400110"/>
          </a:xfrm>
          <a:prstGeom prst="rect">
            <a:avLst/>
          </a:prstGeom>
          <a:noFill/>
        </p:spPr>
        <p:txBody>
          <a:bodyPr wrap="square" rtlCol="0">
            <a:spAutoFit/>
          </a:bodyPr>
          <a:lstStyle/>
          <a:p>
            <a:r>
              <a:rPr lang="en-US" altLang="zh-CN" sz="2000" dirty="0"/>
              <a:t>K-Means</a:t>
            </a:r>
            <a:r>
              <a:rPr lang="zh-CN" altLang="en-US" sz="2000" dirty="0"/>
              <a:t>聚类后的数据可视化</a:t>
            </a:r>
          </a:p>
        </p:txBody>
      </p:sp>
      <p:pic>
        <p:nvPicPr>
          <p:cNvPr id="6" name="图片 5">
            <a:extLst>
              <a:ext uri="{FF2B5EF4-FFF2-40B4-BE49-F238E27FC236}">
                <a16:creationId xmlns:a16="http://schemas.microsoft.com/office/drawing/2014/main" id="{2B997980-0AEF-4D71-B0F6-C7988911A131}"/>
              </a:ext>
            </a:extLst>
          </p:cNvPr>
          <p:cNvPicPr>
            <a:picLocks noChangeAspect="1"/>
          </p:cNvPicPr>
          <p:nvPr/>
        </p:nvPicPr>
        <p:blipFill rotWithShape="1">
          <a:blip r:embed="rId2">
            <a:extLst>
              <a:ext uri="{28A0092B-C50C-407E-A947-70E740481C1C}">
                <a14:useLocalDpi xmlns:a14="http://schemas.microsoft.com/office/drawing/2010/main" val="0"/>
              </a:ext>
            </a:extLst>
          </a:blip>
          <a:srcRect l="7351" t="6757" r="8809" b="6022"/>
          <a:stretch/>
        </p:blipFill>
        <p:spPr>
          <a:xfrm>
            <a:off x="1343286" y="2414739"/>
            <a:ext cx="4320000" cy="3370699"/>
          </a:xfrm>
          <a:prstGeom prst="rect">
            <a:avLst/>
          </a:prstGeom>
        </p:spPr>
      </p:pic>
      <p:pic>
        <p:nvPicPr>
          <p:cNvPr id="10" name="图片 9">
            <a:extLst>
              <a:ext uri="{FF2B5EF4-FFF2-40B4-BE49-F238E27FC236}">
                <a16:creationId xmlns:a16="http://schemas.microsoft.com/office/drawing/2014/main" id="{F06C8C24-205F-4E48-9B88-CB178E4DB8C7}"/>
              </a:ext>
            </a:extLst>
          </p:cNvPr>
          <p:cNvPicPr>
            <a:picLocks noChangeAspect="1"/>
          </p:cNvPicPr>
          <p:nvPr/>
        </p:nvPicPr>
        <p:blipFill rotWithShape="1">
          <a:blip r:embed="rId3">
            <a:extLst>
              <a:ext uri="{28A0092B-C50C-407E-A947-70E740481C1C}">
                <a14:useLocalDpi xmlns:a14="http://schemas.microsoft.com/office/drawing/2010/main" val="0"/>
              </a:ext>
            </a:extLst>
          </a:blip>
          <a:srcRect l="7493" t="6757" r="8668" b="6022"/>
          <a:stretch/>
        </p:blipFill>
        <p:spPr>
          <a:xfrm>
            <a:off x="6528715" y="2414740"/>
            <a:ext cx="4320000" cy="3370699"/>
          </a:xfrm>
          <a:prstGeom prst="rect">
            <a:avLst/>
          </a:prstGeom>
        </p:spPr>
      </p:pic>
      <p:sp>
        <p:nvSpPr>
          <p:cNvPr id="12" name="文本框 11">
            <a:extLst>
              <a:ext uri="{FF2B5EF4-FFF2-40B4-BE49-F238E27FC236}">
                <a16:creationId xmlns:a16="http://schemas.microsoft.com/office/drawing/2014/main" id="{2615C0CB-66A4-4F4E-981E-DB5428910CB0}"/>
              </a:ext>
            </a:extLst>
          </p:cNvPr>
          <p:cNvSpPr txBox="1"/>
          <p:nvPr/>
        </p:nvSpPr>
        <p:spPr>
          <a:xfrm>
            <a:off x="4197904" y="1946600"/>
            <a:ext cx="3643791" cy="400110"/>
          </a:xfrm>
          <a:prstGeom prst="rect">
            <a:avLst/>
          </a:prstGeom>
          <a:noFill/>
          <a:ln w="19050">
            <a:solidFill>
              <a:srgbClr val="0070C0"/>
            </a:solidFill>
          </a:ln>
        </p:spPr>
        <p:txBody>
          <a:bodyPr wrap="square" rtlCol="0">
            <a:spAutoFit/>
          </a:bodyPr>
          <a:lstStyle/>
          <a:p>
            <a:r>
              <a:rPr lang="en-US" altLang="zh-CN" sz="2000" dirty="0"/>
              <a:t>ACC = 1</a:t>
            </a:r>
            <a:r>
              <a:rPr lang="zh-CN" altLang="en-US" sz="2000" dirty="0"/>
              <a:t>，</a:t>
            </a:r>
            <a:r>
              <a:rPr lang="en-US" altLang="zh-CN" sz="2000" dirty="0"/>
              <a:t>NMI = 1</a:t>
            </a:r>
            <a:r>
              <a:rPr lang="zh-CN" altLang="en-US" sz="2000" dirty="0"/>
              <a:t>，</a:t>
            </a:r>
            <a:r>
              <a:rPr lang="en-US" altLang="zh-CN" sz="2000" dirty="0"/>
              <a:t>ARI = 1</a:t>
            </a:r>
            <a:endParaRPr lang="zh-CN" altLang="en-US" sz="2000" dirty="0"/>
          </a:p>
        </p:txBody>
      </p:sp>
    </p:spTree>
    <p:extLst>
      <p:ext uri="{BB962C8B-B14F-4D97-AF65-F5344CB8AC3E}">
        <p14:creationId xmlns:p14="http://schemas.microsoft.com/office/powerpoint/2010/main" val="2870011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7E6725E-51F0-403F-8AEC-44541D973918}"/>
              </a:ext>
            </a:extLst>
          </p:cNvPr>
          <p:cNvSpPr txBox="1"/>
          <p:nvPr/>
        </p:nvSpPr>
        <p:spPr>
          <a:xfrm>
            <a:off x="3124200" y="381001"/>
            <a:ext cx="5791200" cy="584775"/>
          </a:xfrm>
          <a:prstGeom prst="rect">
            <a:avLst/>
          </a:prstGeom>
          <a:noFill/>
        </p:spPr>
        <p:txBody>
          <a:bodyPr wrap="square" rtlCol="0">
            <a:spAutoFit/>
          </a:bodyPr>
          <a:lstStyle/>
          <a:p>
            <a:r>
              <a:rPr lang="zh-CN" altLang="en-US" sz="3200" dirty="0"/>
              <a:t>今日任务：图像聚类 </a:t>
            </a:r>
            <a:r>
              <a:rPr lang="en-US" altLang="zh-CN" sz="3200" dirty="0"/>
              <a:t>I </a:t>
            </a:r>
            <a:endParaRPr lang="zh-CN" altLang="en-US" sz="3200" dirty="0"/>
          </a:p>
        </p:txBody>
      </p:sp>
      <p:sp>
        <p:nvSpPr>
          <p:cNvPr id="5" name="文本框 4">
            <a:extLst>
              <a:ext uri="{FF2B5EF4-FFF2-40B4-BE49-F238E27FC236}">
                <a16:creationId xmlns:a16="http://schemas.microsoft.com/office/drawing/2014/main" id="{606C74CE-A355-4567-A18E-AA9BEF8CA538}"/>
              </a:ext>
            </a:extLst>
          </p:cNvPr>
          <p:cNvSpPr txBox="1"/>
          <p:nvPr/>
        </p:nvSpPr>
        <p:spPr>
          <a:xfrm>
            <a:off x="979714" y="1274367"/>
            <a:ext cx="7391400" cy="523220"/>
          </a:xfrm>
          <a:prstGeom prst="rect">
            <a:avLst/>
          </a:prstGeom>
          <a:noFill/>
        </p:spPr>
        <p:txBody>
          <a:bodyPr wrap="square" rtlCol="0">
            <a:spAutoFit/>
          </a:bodyPr>
          <a:lstStyle/>
          <a:p>
            <a:r>
              <a:rPr lang="en-US" altLang="zh-CN" sz="2800" dirty="0">
                <a:solidFill>
                  <a:srgbClr val="00B0F0"/>
                </a:solidFill>
              </a:rPr>
              <a:t>4. </a:t>
            </a:r>
            <a:r>
              <a:rPr lang="zh-CN" altLang="en-US" sz="2800" dirty="0">
                <a:solidFill>
                  <a:srgbClr val="00B0F0"/>
                </a:solidFill>
              </a:rPr>
              <a:t>给定的图像，对其像素进行聚类并可视化</a:t>
            </a:r>
            <a:endParaRPr lang="en-US" altLang="zh-CN" sz="2800" dirty="0">
              <a:solidFill>
                <a:srgbClr val="00B0F0"/>
              </a:solidFill>
            </a:endParaRPr>
          </a:p>
        </p:txBody>
      </p:sp>
      <p:pic>
        <p:nvPicPr>
          <p:cNvPr id="4" name="图片 3">
            <a:extLst>
              <a:ext uri="{FF2B5EF4-FFF2-40B4-BE49-F238E27FC236}">
                <a16:creationId xmlns:a16="http://schemas.microsoft.com/office/drawing/2014/main" id="{77D77884-B4B0-43AD-9F20-48A9E6E68F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985" y="2009178"/>
            <a:ext cx="2880000" cy="1895385"/>
          </a:xfrm>
          <a:prstGeom prst="rect">
            <a:avLst/>
          </a:prstGeom>
        </p:spPr>
      </p:pic>
      <p:sp>
        <p:nvSpPr>
          <p:cNvPr id="6" name="文本框 5">
            <a:extLst>
              <a:ext uri="{FF2B5EF4-FFF2-40B4-BE49-F238E27FC236}">
                <a16:creationId xmlns:a16="http://schemas.microsoft.com/office/drawing/2014/main" id="{C46EB384-0B0E-4A04-B81B-66DF2775FCC7}"/>
              </a:ext>
            </a:extLst>
          </p:cNvPr>
          <p:cNvSpPr txBox="1"/>
          <p:nvPr/>
        </p:nvSpPr>
        <p:spPr>
          <a:xfrm>
            <a:off x="1350699" y="3977119"/>
            <a:ext cx="1246197" cy="400110"/>
          </a:xfrm>
          <a:prstGeom prst="rect">
            <a:avLst/>
          </a:prstGeom>
          <a:noFill/>
        </p:spPr>
        <p:txBody>
          <a:bodyPr wrap="square" rtlCol="0">
            <a:spAutoFit/>
          </a:bodyPr>
          <a:lstStyle/>
          <a:p>
            <a:r>
              <a:rPr lang="zh-CN" altLang="en-US" sz="2000" dirty="0"/>
              <a:t>原始图像</a:t>
            </a:r>
          </a:p>
        </p:txBody>
      </p:sp>
      <p:pic>
        <p:nvPicPr>
          <p:cNvPr id="8" name="图片 7">
            <a:extLst>
              <a:ext uri="{FF2B5EF4-FFF2-40B4-BE49-F238E27FC236}">
                <a16:creationId xmlns:a16="http://schemas.microsoft.com/office/drawing/2014/main" id="{903EA425-033C-4C0D-AA7C-2EC709DA41A6}"/>
              </a:ext>
            </a:extLst>
          </p:cNvPr>
          <p:cNvPicPr>
            <a:picLocks noChangeAspect="1"/>
          </p:cNvPicPr>
          <p:nvPr/>
        </p:nvPicPr>
        <p:blipFill rotWithShape="1">
          <a:blip r:embed="rId3">
            <a:extLst>
              <a:ext uri="{28A0092B-C50C-407E-A947-70E740481C1C}">
                <a14:useLocalDpi xmlns:a14="http://schemas.microsoft.com/office/drawing/2010/main" val="0"/>
              </a:ext>
            </a:extLst>
          </a:blip>
          <a:srcRect l="6726" t="16161" r="9345" b="10268"/>
          <a:stretch/>
        </p:blipFill>
        <p:spPr>
          <a:xfrm>
            <a:off x="3969293" y="1901228"/>
            <a:ext cx="3240000" cy="2130128"/>
          </a:xfrm>
          <a:prstGeom prst="rect">
            <a:avLst/>
          </a:prstGeom>
        </p:spPr>
      </p:pic>
      <p:sp>
        <p:nvSpPr>
          <p:cNvPr id="9" name="文本框 8">
            <a:extLst>
              <a:ext uri="{FF2B5EF4-FFF2-40B4-BE49-F238E27FC236}">
                <a16:creationId xmlns:a16="http://schemas.microsoft.com/office/drawing/2014/main" id="{BA03C7E1-8B5A-4F73-BA07-2F6C8750EA7D}"/>
              </a:ext>
            </a:extLst>
          </p:cNvPr>
          <p:cNvSpPr txBox="1"/>
          <p:nvPr/>
        </p:nvSpPr>
        <p:spPr>
          <a:xfrm>
            <a:off x="4753138" y="3977119"/>
            <a:ext cx="1642437" cy="400110"/>
          </a:xfrm>
          <a:prstGeom prst="rect">
            <a:avLst/>
          </a:prstGeom>
          <a:noFill/>
        </p:spPr>
        <p:txBody>
          <a:bodyPr wrap="square" rtlCol="0">
            <a:spAutoFit/>
          </a:bodyPr>
          <a:lstStyle/>
          <a:p>
            <a:r>
              <a:rPr lang="zh-CN" altLang="en-US" sz="2000" dirty="0"/>
              <a:t>聚类数</a:t>
            </a:r>
            <a:r>
              <a:rPr lang="en-US" altLang="zh-CN" sz="2000" dirty="0"/>
              <a:t>k = 2</a:t>
            </a:r>
            <a:endParaRPr lang="zh-CN" altLang="en-US" sz="2000" dirty="0"/>
          </a:p>
        </p:txBody>
      </p:sp>
      <p:pic>
        <p:nvPicPr>
          <p:cNvPr id="11" name="图片 10">
            <a:extLst>
              <a:ext uri="{FF2B5EF4-FFF2-40B4-BE49-F238E27FC236}">
                <a16:creationId xmlns:a16="http://schemas.microsoft.com/office/drawing/2014/main" id="{38A9B27D-A560-4683-9FE2-C860ABAE4E0F}"/>
              </a:ext>
            </a:extLst>
          </p:cNvPr>
          <p:cNvPicPr>
            <a:picLocks noChangeAspect="1"/>
          </p:cNvPicPr>
          <p:nvPr/>
        </p:nvPicPr>
        <p:blipFill rotWithShape="1">
          <a:blip r:embed="rId4">
            <a:extLst>
              <a:ext uri="{28A0092B-C50C-407E-A947-70E740481C1C}">
                <a14:useLocalDpi xmlns:a14="http://schemas.microsoft.com/office/drawing/2010/main" val="0"/>
              </a:ext>
            </a:extLst>
          </a:blip>
          <a:srcRect l="6458" t="15684" r="9703" b="10744"/>
          <a:stretch/>
        </p:blipFill>
        <p:spPr>
          <a:xfrm>
            <a:off x="7423926" y="1873920"/>
            <a:ext cx="3240000" cy="2132396"/>
          </a:xfrm>
          <a:prstGeom prst="rect">
            <a:avLst/>
          </a:prstGeom>
        </p:spPr>
      </p:pic>
      <p:sp>
        <p:nvSpPr>
          <p:cNvPr id="12" name="文本框 11">
            <a:extLst>
              <a:ext uri="{FF2B5EF4-FFF2-40B4-BE49-F238E27FC236}">
                <a16:creationId xmlns:a16="http://schemas.microsoft.com/office/drawing/2014/main" id="{CE75F5F6-7812-48C1-A476-352006EAE84F}"/>
              </a:ext>
            </a:extLst>
          </p:cNvPr>
          <p:cNvSpPr txBox="1"/>
          <p:nvPr/>
        </p:nvSpPr>
        <p:spPr>
          <a:xfrm>
            <a:off x="8222708" y="3977119"/>
            <a:ext cx="1642437" cy="400110"/>
          </a:xfrm>
          <a:prstGeom prst="rect">
            <a:avLst/>
          </a:prstGeom>
          <a:noFill/>
        </p:spPr>
        <p:txBody>
          <a:bodyPr wrap="square" rtlCol="0">
            <a:spAutoFit/>
          </a:bodyPr>
          <a:lstStyle/>
          <a:p>
            <a:r>
              <a:rPr lang="zh-CN" altLang="en-US" sz="2000" dirty="0"/>
              <a:t>聚类数</a:t>
            </a:r>
            <a:r>
              <a:rPr lang="en-US" altLang="zh-CN" sz="2000" dirty="0"/>
              <a:t>k = 3</a:t>
            </a:r>
            <a:endParaRPr lang="zh-CN" altLang="en-US" sz="2000" dirty="0"/>
          </a:p>
        </p:txBody>
      </p:sp>
      <p:pic>
        <p:nvPicPr>
          <p:cNvPr id="14" name="图片 13">
            <a:extLst>
              <a:ext uri="{FF2B5EF4-FFF2-40B4-BE49-F238E27FC236}">
                <a16:creationId xmlns:a16="http://schemas.microsoft.com/office/drawing/2014/main" id="{49E0F99E-BD6B-4DF7-8790-B27E08C6ECAC}"/>
              </a:ext>
            </a:extLst>
          </p:cNvPr>
          <p:cNvPicPr>
            <a:picLocks noChangeAspect="1"/>
          </p:cNvPicPr>
          <p:nvPr/>
        </p:nvPicPr>
        <p:blipFill rotWithShape="1">
          <a:blip r:embed="rId5">
            <a:extLst>
              <a:ext uri="{28A0092B-C50C-407E-A947-70E740481C1C}">
                <a14:useLocalDpi xmlns:a14="http://schemas.microsoft.com/office/drawing/2010/main" val="0"/>
              </a:ext>
            </a:extLst>
          </a:blip>
          <a:srcRect l="6191" t="14570" r="9077" b="10149"/>
          <a:stretch/>
        </p:blipFill>
        <p:spPr>
          <a:xfrm>
            <a:off x="435017" y="4377229"/>
            <a:ext cx="3240000" cy="2158970"/>
          </a:xfrm>
          <a:prstGeom prst="rect">
            <a:avLst/>
          </a:prstGeom>
        </p:spPr>
      </p:pic>
      <p:sp>
        <p:nvSpPr>
          <p:cNvPr id="15" name="文本框 14">
            <a:extLst>
              <a:ext uri="{FF2B5EF4-FFF2-40B4-BE49-F238E27FC236}">
                <a16:creationId xmlns:a16="http://schemas.microsoft.com/office/drawing/2014/main" id="{B3254D04-ADC7-4970-B5BC-F58F41C2A775}"/>
              </a:ext>
            </a:extLst>
          </p:cNvPr>
          <p:cNvSpPr txBox="1"/>
          <p:nvPr/>
        </p:nvSpPr>
        <p:spPr>
          <a:xfrm>
            <a:off x="1173045" y="6451496"/>
            <a:ext cx="1642437" cy="400110"/>
          </a:xfrm>
          <a:prstGeom prst="rect">
            <a:avLst/>
          </a:prstGeom>
          <a:noFill/>
        </p:spPr>
        <p:txBody>
          <a:bodyPr wrap="square" rtlCol="0">
            <a:spAutoFit/>
          </a:bodyPr>
          <a:lstStyle/>
          <a:p>
            <a:r>
              <a:rPr lang="zh-CN" altLang="en-US" sz="2000" dirty="0"/>
              <a:t>聚类数</a:t>
            </a:r>
            <a:r>
              <a:rPr lang="en-US" altLang="zh-CN" sz="2000" dirty="0"/>
              <a:t>k = 4</a:t>
            </a:r>
            <a:endParaRPr lang="zh-CN" altLang="en-US" sz="2000" dirty="0"/>
          </a:p>
        </p:txBody>
      </p:sp>
      <p:pic>
        <p:nvPicPr>
          <p:cNvPr id="17" name="图片 16">
            <a:extLst>
              <a:ext uri="{FF2B5EF4-FFF2-40B4-BE49-F238E27FC236}">
                <a16:creationId xmlns:a16="http://schemas.microsoft.com/office/drawing/2014/main" id="{FB6A18E1-09A8-49AD-9B43-D179FC6A37A3}"/>
              </a:ext>
            </a:extLst>
          </p:cNvPr>
          <p:cNvPicPr>
            <a:picLocks noChangeAspect="1"/>
          </p:cNvPicPr>
          <p:nvPr/>
        </p:nvPicPr>
        <p:blipFill rotWithShape="1">
          <a:blip r:embed="rId6">
            <a:extLst>
              <a:ext uri="{28A0092B-C50C-407E-A947-70E740481C1C}">
                <a14:useLocalDpi xmlns:a14="http://schemas.microsoft.com/office/drawing/2010/main" val="0"/>
              </a:ext>
            </a:extLst>
          </a:blip>
          <a:srcRect l="6637" t="14570" r="9166" b="9911"/>
          <a:stretch/>
        </p:blipFill>
        <p:spPr>
          <a:xfrm>
            <a:off x="4007684" y="4355086"/>
            <a:ext cx="3240000" cy="2179578"/>
          </a:xfrm>
          <a:prstGeom prst="rect">
            <a:avLst/>
          </a:prstGeom>
        </p:spPr>
      </p:pic>
      <p:sp>
        <p:nvSpPr>
          <p:cNvPr id="18" name="文本框 17">
            <a:extLst>
              <a:ext uri="{FF2B5EF4-FFF2-40B4-BE49-F238E27FC236}">
                <a16:creationId xmlns:a16="http://schemas.microsoft.com/office/drawing/2014/main" id="{B94C085F-296A-4853-8030-749DBE56C172}"/>
              </a:ext>
            </a:extLst>
          </p:cNvPr>
          <p:cNvSpPr txBox="1"/>
          <p:nvPr/>
        </p:nvSpPr>
        <p:spPr>
          <a:xfrm>
            <a:off x="4916194" y="6476999"/>
            <a:ext cx="1642437" cy="400110"/>
          </a:xfrm>
          <a:prstGeom prst="rect">
            <a:avLst/>
          </a:prstGeom>
          <a:noFill/>
        </p:spPr>
        <p:txBody>
          <a:bodyPr wrap="square" rtlCol="0">
            <a:spAutoFit/>
          </a:bodyPr>
          <a:lstStyle/>
          <a:p>
            <a:r>
              <a:rPr lang="zh-CN" altLang="en-US" sz="2000" dirty="0"/>
              <a:t>聚类数</a:t>
            </a:r>
            <a:r>
              <a:rPr lang="en-US" altLang="zh-CN" sz="2000" dirty="0"/>
              <a:t>k = 5</a:t>
            </a:r>
            <a:endParaRPr lang="zh-CN" altLang="en-US" sz="2000" dirty="0"/>
          </a:p>
        </p:txBody>
      </p:sp>
      <p:pic>
        <p:nvPicPr>
          <p:cNvPr id="20" name="图片 19">
            <a:extLst>
              <a:ext uri="{FF2B5EF4-FFF2-40B4-BE49-F238E27FC236}">
                <a16:creationId xmlns:a16="http://schemas.microsoft.com/office/drawing/2014/main" id="{154FACB3-89C1-4979-9173-5F421BE52733}"/>
              </a:ext>
            </a:extLst>
          </p:cNvPr>
          <p:cNvPicPr>
            <a:picLocks noChangeAspect="1"/>
          </p:cNvPicPr>
          <p:nvPr/>
        </p:nvPicPr>
        <p:blipFill rotWithShape="1">
          <a:blip r:embed="rId7">
            <a:extLst>
              <a:ext uri="{28A0092B-C50C-407E-A947-70E740481C1C}">
                <a14:useLocalDpi xmlns:a14="http://schemas.microsoft.com/office/drawing/2010/main" val="0"/>
              </a:ext>
            </a:extLst>
          </a:blip>
          <a:srcRect l="5855" t="14570" r="9792" b="10387"/>
          <a:stretch/>
        </p:blipFill>
        <p:spPr>
          <a:xfrm>
            <a:off x="7423926" y="4355086"/>
            <a:ext cx="3240000" cy="2161812"/>
          </a:xfrm>
          <a:prstGeom prst="rect">
            <a:avLst/>
          </a:prstGeom>
        </p:spPr>
      </p:pic>
      <p:sp>
        <p:nvSpPr>
          <p:cNvPr id="21" name="文本框 20">
            <a:extLst>
              <a:ext uri="{FF2B5EF4-FFF2-40B4-BE49-F238E27FC236}">
                <a16:creationId xmlns:a16="http://schemas.microsoft.com/office/drawing/2014/main" id="{A34B829D-82B0-4ADF-BA78-2B661B13789D}"/>
              </a:ext>
            </a:extLst>
          </p:cNvPr>
          <p:cNvSpPr txBox="1"/>
          <p:nvPr/>
        </p:nvSpPr>
        <p:spPr>
          <a:xfrm>
            <a:off x="8433586" y="6454731"/>
            <a:ext cx="1642437" cy="400110"/>
          </a:xfrm>
          <a:prstGeom prst="rect">
            <a:avLst/>
          </a:prstGeom>
          <a:noFill/>
        </p:spPr>
        <p:txBody>
          <a:bodyPr wrap="square" rtlCol="0">
            <a:spAutoFit/>
          </a:bodyPr>
          <a:lstStyle/>
          <a:p>
            <a:r>
              <a:rPr lang="zh-CN" altLang="en-US" sz="2000" dirty="0"/>
              <a:t>聚类数</a:t>
            </a:r>
            <a:r>
              <a:rPr lang="en-US" altLang="zh-CN" sz="2000" dirty="0"/>
              <a:t>k = 6</a:t>
            </a:r>
            <a:endParaRPr lang="zh-CN" altLang="en-US" sz="2000" dirty="0"/>
          </a:p>
        </p:txBody>
      </p:sp>
      <p:sp>
        <p:nvSpPr>
          <p:cNvPr id="22" name="矩形 21">
            <a:extLst>
              <a:ext uri="{FF2B5EF4-FFF2-40B4-BE49-F238E27FC236}">
                <a16:creationId xmlns:a16="http://schemas.microsoft.com/office/drawing/2014/main" id="{F5149666-DF0F-4A20-8CFC-3A885C2E6EB6}"/>
              </a:ext>
            </a:extLst>
          </p:cNvPr>
          <p:cNvSpPr/>
          <p:nvPr/>
        </p:nvSpPr>
        <p:spPr>
          <a:xfrm>
            <a:off x="5561238" y="3244334"/>
            <a:ext cx="1069524" cy="369332"/>
          </a:xfrm>
          <a:prstGeom prst="rect">
            <a:avLst/>
          </a:prstGeom>
        </p:spPr>
        <p:txBody>
          <a:bodyPr wrap="none">
            <a:spAutoFit/>
          </a:bodyPr>
          <a:lstStyle/>
          <a:p>
            <a:r>
              <a:rPr lang="zh-CN" altLang="en-US" dirty="0"/>
              <a:t>toImage</a:t>
            </a:r>
          </a:p>
        </p:txBody>
      </p:sp>
    </p:spTree>
    <p:extLst>
      <p:ext uri="{BB962C8B-B14F-4D97-AF65-F5344CB8AC3E}">
        <p14:creationId xmlns:p14="http://schemas.microsoft.com/office/powerpoint/2010/main" val="2579233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7E6725E-51F0-403F-8AEC-44541D973918}"/>
              </a:ext>
            </a:extLst>
          </p:cNvPr>
          <p:cNvSpPr txBox="1"/>
          <p:nvPr/>
        </p:nvSpPr>
        <p:spPr>
          <a:xfrm>
            <a:off x="3124200" y="381001"/>
            <a:ext cx="5791200" cy="584775"/>
          </a:xfrm>
          <a:prstGeom prst="rect">
            <a:avLst/>
          </a:prstGeom>
          <a:noFill/>
        </p:spPr>
        <p:txBody>
          <a:bodyPr wrap="square" rtlCol="0">
            <a:spAutoFit/>
          </a:bodyPr>
          <a:lstStyle/>
          <a:p>
            <a:r>
              <a:rPr lang="zh-CN" altLang="en-US" sz="3200" dirty="0"/>
              <a:t>今日任务：图像聚类 </a:t>
            </a:r>
            <a:r>
              <a:rPr lang="en-US" altLang="zh-CN" sz="3200" dirty="0"/>
              <a:t>II </a:t>
            </a:r>
            <a:endParaRPr lang="zh-CN" altLang="en-US" sz="3200" dirty="0"/>
          </a:p>
        </p:txBody>
      </p:sp>
      <p:sp>
        <p:nvSpPr>
          <p:cNvPr id="5" name="文本框 4">
            <a:extLst>
              <a:ext uri="{FF2B5EF4-FFF2-40B4-BE49-F238E27FC236}">
                <a16:creationId xmlns:a16="http://schemas.microsoft.com/office/drawing/2014/main" id="{606C74CE-A355-4567-A18E-AA9BEF8CA538}"/>
              </a:ext>
            </a:extLst>
          </p:cNvPr>
          <p:cNvSpPr txBox="1"/>
          <p:nvPr/>
        </p:nvSpPr>
        <p:spPr>
          <a:xfrm>
            <a:off x="979713" y="1274367"/>
            <a:ext cx="7767175" cy="523220"/>
          </a:xfrm>
          <a:prstGeom prst="rect">
            <a:avLst/>
          </a:prstGeom>
          <a:noFill/>
        </p:spPr>
        <p:txBody>
          <a:bodyPr wrap="square" rtlCol="0">
            <a:spAutoFit/>
          </a:bodyPr>
          <a:lstStyle/>
          <a:p>
            <a:r>
              <a:rPr lang="en-US" altLang="zh-CN" sz="2800" dirty="0">
                <a:solidFill>
                  <a:srgbClr val="00B0F0"/>
                </a:solidFill>
              </a:rPr>
              <a:t>5. </a:t>
            </a:r>
            <a:r>
              <a:rPr lang="zh-CN" altLang="en-US" sz="2800" dirty="0">
                <a:solidFill>
                  <a:srgbClr val="00B0F0"/>
                </a:solidFill>
              </a:rPr>
              <a:t>给定的图像数据集，可视化并输出聚类性能。</a:t>
            </a:r>
            <a:endParaRPr lang="en-US" altLang="zh-CN" sz="2800" dirty="0">
              <a:solidFill>
                <a:srgbClr val="00B0F0"/>
              </a:solidFill>
            </a:endParaRPr>
          </a:p>
        </p:txBody>
      </p:sp>
      <p:sp>
        <p:nvSpPr>
          <p:cNvPr id="6" name="文本框 5">
            <a:extLst>
              <a:ext uri="{FF2B5EF4-FFF2-40B4-BE49-F238E27FC236}">
                <a16:creationId xmlns:a16="http://schemas.microsoft.com/office/drawing/2014/main" id="{C46EB384-0B0E-4A04-B81B-66DF2775FCC7}"/>
              </a:ext>
            </a:extLst>
          </p:cNvPr>
          <p:cNvSpPr txBox="1"/>
          <p:nvPr/>
        </p:nvSpPr>
        <p:spPr>
          <a:xfrm>
            <a:off x="4014627" y="6117154"/>
            <a:ext cx="4690462" cy="400110"/>
          </a:xfrm>
          <a:prstGeom prst="rect">
            <a:avLst/>
          </a:prstGeom>
          <a:noFill/>
        </p:spPr>
        <p:txBody>
          <a:bodyPr wrap="square" rtlCol="0">
            <a:spAutoFit/>
          </a:bodyPr>
          <a:lstStyle/>
          <a:p>
            <a:r>
              <a:rPr lang="zh-CN" altLang="en-US" sz="2000" dirty="0"/>
              <a:t>原始图像（来自</a:t>
            </a:r>
            <a:r>
              <a:rPr lang="en-US" altLang="zh-CN" sz="2000" dirty="0"/>
              <a:t>10</a:t>
            </a:r>
            <a:r>
              <a:rPr lang="zh-CN" altLang="en-US" sz="2000" dirty="0"/>
              <a:t>人的</a:t>
            </a:r>
            <a:r>
              <a:rPr lang="en-US" altLang="zh-CN" sz="2000" dirty="0"/>
              <a:t>200</a:t>
            </a:r>
            <a:r>
              <a:rPr lang="zh-CN" altLang="en-US" sz="2000" dirty="0"/>
              <a:t>张人脸图像）</a:t>
            </a:r>
          </a:p>
        </p:txBody>
      </p:sp>
      <p:pic>
        <p:nvPicPr>
          <p:cNvPr id="7" name="图片 6">
            <a:extLst>
              <a:ext uri="{FF2B5EF4-FFF2-40B4-BE49-F238E27FC236}">
                <a16:creationId xmlns:a16="http://schemas.microsoft.com/office/drawing/2014/main" id="{EF8110CF-AD49-429A-BF13-1D032637ABCD}"/>
              </a:ext>
            </a:extLst>
          </p:cNvPr>
          <p:cNvPicPr>
            <a:picLocks noChangeAspect="1"/>
          </p:cNvPicPr>
          <p:nvPr/>
        </p:nvPicPr>
        <p:blipFill rotWithShape="1">
          <a:blip r:embed="rId2">
            <a:extLst>
              <a:ext uri="{28A0092B-C50C-407E-A947-70E740481C1C}">
                <a14:useLocalDpi xmlns:a14="http://schemas.microsoft.com/office/drawing/2010/main" val="0"/>
              </a:ext>
            </a:extLst>
          </a:blip>
          <a:srcRect l="4851" t="21224" r="9345" b="15800"/>
          <a:stretch/>
        </p:blipFill>
        <p:spPr>
          <a:xfrm>
            <a:off x="2082219" y="1975685"/>
            <a:ext cx="7200000" cy="3963371"/>
          </a:xfrm>
          <a:prstGeom prst="rect">
            <a:avLst/>
          </a:prstGeom>
        </p:spPr>
      </p:pic>
    </p:spTree>
    <p:extLst>
      <p:ext uri="{BB962C8B-B14F-4D97-AF65-F5344CB8AC3E}">
        <p14:creationId xmlns:p14="http://schemas.microsoft.com/office/powerpoint/2010/main" val="3841333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理论动机</a:t>
            </a:r>
            <a:endParaRPr lang="zh-CN" altLang="en-US" dirty="0"/>
          </a:p>
        </p:txBody>
      </p:sp>
      <p:pic>
        <p:nvPicPr>
          <p:cNvPr id="3" name="图片 2">
            <a:extLst>
              <a:ext uri="{FF2B5EF4-FFF2-40B4-BE49-F238E27FC236}">
                <a16:creationId xmlns:a16="http://schemas.microsoft.com/office/drawing/2014/main" id="{9E4B3358-7955-4266-A612-229CED97E846}"/>
              </a:ext>
            </a:extLst>
          </p:cNvPr>
          <p:cNvPicPr>
            <a:picLocks noChangeAspect="1"/>
          </p:cNvPicPr>
          <p:nvPr/>
        </p:nvPicPr>
        <p:blipFill>
          <a:blip r:embed="rId2"/>
          <a:stretch>
            <a:fillRect/>
          </a:stretch>
        </p:blipFill>
        <p:spPr>
          <a:xfrm>
            <a:off x="1923688" y="1824851"/>
            <a:ext cx="8344623" cy="3208298"/>
          </a:xfrm>
          <a:prstGeom prst="rect">
            <a:avLst/>
          </a:prstGeom>
        </p:spPr>
      </p:pic>
      <p:sp>
        <p:nvSpPr>
          <p:cNvPr id="5" name="文本框 4">
            <a:extLst>
              <a:ext uri="{FF2B5EF4-FFF2-40B4-BE49-F238E27FC236}">
                <a16:creationId xmlns:a16="http://schemas.microsoft.com/office/drawing/2014/main" id="{7CDE4803-833A-4DD2-9366-7CCFE8DAAAF4}"/>
              </a:ext>
            </a:extLst>
          </p:cNvPr>
          <p:cNvSpPr txBox="1"/>
          <p:nvPr/>
        </p:nvSpPr>
        <p:spPr>
          <a:xfrm>
            <a:off x="2885243" y="5033149"/>
            <a:ext cx="1707519" cy="369332"/>
          </a:xfrm>
          <a:prstGeom prst="rect">
            <a:avLst/>
          </a:prstGeom>
          <a:noFill/>
        </p:spPr>
        <p:txBody>
          <a:bodyPr wrap="none" rtlCol="0">
            <a:spAutoFit/>
          </a:bodyPr>
          <a:lstStyle/>
          <a:p>
            <a:r>
              <a:rPr lang="zh-CN" altLang="en-US" b="0" dirty="0"/>
              <a:t>（</a:t>
            </a:r>
            <a:r>
              <a:rPr lang="en-US" altLang="zh-CN" b="0" dirty="0"/>
              <a:t>a</a:t>
            </a:r>
            <a:r>
              <a:rPr lang="zh-CN" altLang="en-US" b="0" dirty="0"/>
              <a:t>）原始数据</a:t>
            </a:r>
          </a:p>
        </p:txBody>
      </p:sp>
      <p:sp>
        <p:nvSpPr>
          <p:cNvPr id="8" name="文本框 7">
            <a:extLst>
              <a:ext uri="{FF2B5EF4-FFF2-40B4-BE49-F238E27FC236}">
                <a16:creationId xmlns:a16="http://schemas.microsoft.com/office/drawing/2014/main" id="{00E4F9F6-C5B0-4EAD-9321-F9CE0EA2ADF6}"/>
              </a:ext>
            </a:extLst>
          </p:cNvPr>
          <p:cNvSpPr txBox="1"/>
          <p:nvPr/>
        </p:nvSpPr>
        <p:spPr>
          <a:xfrm>
            <a:off x="7476478" y="5033149"/>
            <a:ext cx="1689886" cy="369332"/>
          </a:xfrm>
          <a:prstGeom prst="rect">
            <a:avLst/>
          </a:prstGeom>
          <a:noFill/>
        </p:spPr>
        <p:txBody>
          <a:bodyPr wrap="none" rtlCol="0">
            <a:spAutoFit/>
          </a:bodyPr>
          <a:lstStyle/>
          <a:p>
            <a:r>
              <a:rPr lang="zh-CN" altLang="en-US" b="0" dirty="0"/>
              <a:t>（</a:t>
            </a:r>
            <a:r>
              <a:rPr lang="en-US" altLang="zh-CN" b="0" dirty="0"/>
              <a:t>b</a:t>
            </a:r>
            <a:r>
              <a:rPr lang="zh-CN" altLang="en-US" b="0" dirty="0"/>
              <a:t>）语义聚类</a:t>
            </a:r>
          </a:p>
        </p:txBody>
      </p:sp>
    </p:spTree>
    <p:extLst>
      <p:ext uri="{BB962C8B-B14F-4D97-AF65-F5344CB8AC3E}">
        <p14:creationId xmlns:p14="http://schemas.microsoft.com/office/powerpoint/2010/main" val="2848425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理论动机</a:t>
            </a:r>
            <a:endParaRPr lang="zh-CN" altLang="en-US" dirty="0"/>
          </a:p>
        </p:txBody>
      </p:sp>
      <p:pic>
        <p:nvPicPr>
          <p:cNvPr id="4" name="图片 3">
            <a:extLst>
              <a:ext uri="{FF2B5EF4-FFF2-40B4-BE49-F238E27FC236}">
                <a16:creationId xmlns:a16="http://schemas.microsoft.com/office/drawing/2014/main" id="{797D42F8-CA90-4D2E-937C-EE1C324B7C36}"/>
              </a:ext>
            </a:extLst>
          </p:cNvPr>
          <p:cNvPicPr>
            <a:picLocks noChangeAspect="1"/>
          </p:cNvPicPr>
          <p:nvPr/>
        </p:nvPicPr>
        <p:blipFill rotWithShape="1">
          <a:blip r:embed="rId2"/>
          <a:srcRect t="9379"/>
          <a:stretch/>
        </p:blipFill>
        <p:spPr>
          <a:xfrm>
            <a:off x="2616016" y="1400338"/>
            <a:ext cx="5496927" cy="4655132"/>
          </a:xfrm>
          <a:prstGeom prst="rect">
            <a:avLst/>
          </a:prstGeom>
        </p:spPr>
      </p:pic>
    </p:spTree>
    <p:extLst>
      <p:ext uri="{BB962C8B-B14F-4D97-AF65-F5344CB8AC3E}">
        <p14:creationId xmlns:p14="http://schemas.microsoft.com/office/powerpoint/2010/main" val="1181659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纲要</a:t>
            </a:r>
            <a:endParaRPr lang="zh-CN" altLang="en-US" dirty="0"/>
          </a:p>
        </p:txBody>
      </p:sp>
      <p:sp>
        <p:nvSpPr>
          <p:cNvPr id="7" name="文本框 6">
            <a:extLst>
              <a:ext uri="{FF2B5EF4-FFF2-40B4-BE49-F238E27FC236}">
                <a16:creationId xmlns:a16="http://schemas.microsoft.com/office/drawing/2014/main" id="{221BC0DF-AAE0-4701-B026-EA2DF91B50E2}"/>
              </a:ext>
            </a:extLst>
          </p:cNvPr>
          <p:cNvSpPr txBox="1"/>
          <p:nvPr/>
        </p:nvSpPr>
        <p:spPr>
          <a:xfrm>
            <a:off x="2639616" y="2276873"/>
            <a:ext cx="5184576" cy="3170099"/>
          </a:xfrm>
          <a:prstGeom prst="rect">
            <a:avLst/>
          </a:prstGeom>
          <a:noFill/>
        </p:spPr>
        <p:txBody>
          <a:bodyPr wrap="square" rtlCol="0">
            <a:spAutoFit/>
          </a:bodyPr>
          <a:lstStyle/>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理论动机</a:t>
            </a:r>
            <a:endParaRPr lang="en-NZ"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rgbClr val="00B0F0"/>
                </a:solidFill>
                <a:latin typeface="华文新魏" panose="02010800040101010101" pitchFamily="2" charset="-122"/>
                <a:ea typeface="华文新魏" panose="02010800040101010101" pitchFamily="2" charset="-122"/>
              </a:rPr>
              <a:t>算法架构</a:t>
            </a:r>
            <a:endParaRPr lang="en-US" altLang="zh-CN" sz="2800" dirty="0">
              <a:solidFill>
                <a:srgbClr val="00B0F0"/>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评价指标</a:t>
            </a:r>
            <a:endParaRPr lang="en-US"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算法变体</a:t>
            </a:r>
            <a:endParaRPr lang="en-US"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实验结果</a:t>
            </a:r>
            <a:endParaRPr lang="en-NZ"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270190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核心思想</a:t>
            </a:r>
            <a:endParaRPr lang="zh-CN" altLang="en-US" dirty="0"/>
          </a:p>
        </p:txBody>
      </p:sp>
      <p:sp>
        <p:nvSpPr>
          <p:cNvPr id="3" name="矩形 2">
            <a:extLst>
              <a:ext uri="{FF2B5EF4-FFF2-40B4-BE49-F238E27FC236}">
                <a16:creationId xmlns:a16="http://schemas.microsoft.com/office/drawing/2014/main" id="{3F6FDA77-7B89-4250-BD8C-8E07B80BAF93}"/>
              </a:ext>
            </a:extLst>
          </p:cNvPr>
          <p:cNvSpPr/>
          <p:nvPr/>
        </p:nvSpPr>
        <p:spPr>
          <a:xfrm>
            <a:off x="695418" y="1523780"/>
            <a:ext cx="11191782" cy="3775457"/>
          </a:xfrm>
          <a:prstGeom prst="rect">
            <a:avLst/>
          </a:prstGeom>
        </p:spPr>
        <p:txBody>
          <a:bodyPr wrap="square">
            <a:spAutoFit/>
          </a:bodyPr>
          <a:lstStyle/>
          <a:p>
            <a:pPr marL="285750" indent="-285750">
              <a:buFont typeface="Wingdings" panose="05000000000000000000" pitchFamily="2" charset="2"/>
              <a:buChar char="n"/>
            </a:pPr>
            <a:r>
              <a:rPr lang="zh-CN" altLang="en-US" sz="2800" dirty="0">
                <a:solidFill>
                  <a:srgbClr val="FF0000"/>
                </a:solidFill>
                <a:latin typeface="华文新魏" panose="02010800040101010101" pitchFamily="2" charset="-122"/>
                <a:ea typeface="华文新魏" panose="02010800040101010101" pitchFamily="2" charset="-122"/>
              </a:rPr>
              <a:t>核心思想：</a:t>
            </a:r>
            <a:endParaRPr lang="en-US" altLang="zh-CN" sz="2800" dirty="0">
              <a:solidFill>
                <a:srgbClr val="FF0000"/>
              </a:solidFill>
              <a:latin typeface="华文新魏" panose="02010800040101010101" pitchFamily="2" charset="-122"/>
              <a:ea typeface="华文新魏" panose="02010800040101010101" pitchFamily="2" charset="-122"/>
            </a:endParaRPr>
          </a:p>
          <a:p>
            <a:pPr algn="just">
              <a:lnSpc>
                <a:spcPct val="150000"/>
              </a:lnSpc>
            </a:pPr>
            <a:r>
              <a:rPr lang="en-US" altLang="zh-CN" sz="2400" dirty="0"/>
              <a:t>K-means</a:t>
            </a:r>
            <a:r>
              <a:rPr lang="zh-CN" altLang="en-US" sz="2400" dirty="0"/>
              <a:t>聚类算法首先是</a:t>
            </a:r>
            <a:r>
              <a:rPr lang="zh-CN" altLang="en-US" sz="2400" dirty="0">
                <a:solidFill>
                  <a:srgbClr val="FF0000"/>
                </a:solidFill>
              </a:rPr>
              <a:t>随机</a:t>
            </a:r>
            <a:r>
              <a:rPr lang="zh-CN" altLang="en-US" sz="2400" dirty="0"/>
              <a:t>选取</a:t>
            </a:r>
            <a:r>
              <a:rPr lang="en-US" altLang="zh-CN" sz="2400" dirty="0"/>
              <a:t>K</a:t>
            </a:r>
            <a:r>
              <a:rPr lang="zh-CN" altLang="en-US" sz="2400" dirty="0"/>
              <a:t>个对象作为初始的聚类中心，然后计算每个样本与各个聚类中心之间的距离，把每个样本分配给</a:t>
            </a:r>
            <a:r>
              <a:rPr lang="zh-CN" altLang="en-US" sz="2400" dirty="0">
                <a:solidFill>
                  <a:srgbClr val="FF0000"/>
                </a:solidFill>
              </a:rPr>
              <a:t>距离它最近</a:t>
            </a:r>
            <a:r>
              <a:rPr lang="zh-CN" altLang="en-US" sz="2400" dirty="0"/>
              <a:t>的聚类中心。聚类中心以及分配给它们的对象就代表一个聚类。每分配一次样本，聚类的聚类中心会根据聚类中现有的对象被</a:t>
            </a:r>
            <a:r>
              <a:rPr lang="zh-CN" altLang="en-US" sz="2400" dirty="0">
                <a:solidFill>
                  <a:srgbClr val="FF0000"/>
                </a:solidFill>
              </a:rPr>
              <a:t>重新计算</a:t>
            </a:r>
            <a:r>
              <a:rPr lang="zh-CN" altLang="en-US" sz="2400" dirty="0"/>
              <a:t>。这个过程将</a:t>
            </a:r>
            <a:r>
              <a:rPr lang="zh-CN" altLang="en-US" sz="2400" dirty="0">
                <a:solidFill>
                  <a:srgbClr val="FF0000"/>
                </a:solidFill>
              </a:rPr>
              <a:t>不断重复</a:t>
            </a:r>
            <a:r>
              <a:rPr lang="zh-CN" altLang="en-US" sz="2400" dirty="0"/>
              <a:t>直到满足某个终止条件。终止条件可以是没有（或最小数目）样本被重新分配给不同的聚类，没有（或最小数目）聚类中心再发生变化，误差平方和局部最小。</a:t>
            </a:r>
          </a:p>
        </p:txBody>
      </p:sp>
    </p:spTree>
    <p:extLst>
      <p:ext uri="{BB962C8B-B14F-4D97-AF65-F5344CB8AC3E}">
        <p14:creationId xmlns:p14="http://schemas.microsoft.com/office/powerpoint/2010/main" val="2038836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算法步骤</a:t>
            </a:r>
            <a:endParaRPr lang="zh-CN" altLang="en-US" dirty="0"/>
          </a:p>
        </p:txBody>
      </p:sp>
      <p:sp>
        <p:nvSpPr>
          <p:cNvPr id="3" name="文本框 2">
            <a:extLst>
              <a:ext uri="{FF2B5EF4-FFF2-40B4-BE49-F238E27FC236}">
                <a16:creationId xmlns:a16="http://schemas.microsoft.com/office/drawing/2014/main" id="{94367181-2557-45A5-A3D4-55632B6F8F7D}"/>
              </a:ext>
            </a:extLst>
          </p:cNvPr>
          <p:cNvSpPr txBox="1"/>
          <p:nvPr/>
        </p:nvSpPr>
        <p:spPr>
          <a:xfrm>
            <a:off x="903949" y="1551867"/>
            <a:ext cx="9509760" cy="461665"/>
          </a:xfrm>
          <a:prstGeom prst="rect">
            <a:avLst/>
          </a:prstGeom>
          <a:noFill/>
        </p:spPr>
        <p:txBody>
          <a:bodyPr wrap="square" rtlCol="0">
            <a:spAutoFit/>
          </a:bodyPr>
          <a:lstStyle/>
          <a:p>
            <a:r>
              <a:rPr lang="zh-CN" altLang="en-US" sz="2400" dirty="0">
                <a:solidFill>
                  <a:srgbClr val="FF0000"/>
                </a:solidFill>
              </a:rPr>
              <a:t>输入：</a:t>
            </a:r>
            <a:r>
              <a:rPr lang="en-US" altLang="zh-CN" sz="2400" dirty="0">
                <a:solidFill>
                  <a:srgbClr val="FF0000"/>
                </a:solidFill>
              </a:rPr>
              <a:t>?</a:t>
            </a:r>
            <a:endParaRPr lang="zh-CN" altLang="en-US" sz="2400" dirty="0"/>
          </a:p>
        </p:txBody>
      </p:sp>
      <p:sp>
        <p:nvSpPr>
          <p:cNvPr id="6" name="文本框 5">
            <a:extLst>
              <a:ext uri="{FF2B5EF4-FFF2-40B4-BE49-F238E27FC236}">
                <a16:creationId xmlns:a16="http://schemas.microsoft.com/office/drawing/2014/main" id="{8612D08D-FB79-431F-A55F-822A5FEB5192}"/>
              </a:ext>
            </a:extLst>
          </p:cNvPr>
          <p:cNvSpPr txBox="1"/>
          <p:nvPr/>
        </p:nvSpPr>
        <p:spPr>
          <a:xfrm>
            <a:off x="903949" y="2296780"/>
            <a:ext cx="9509760" cy="461665"/>
          </a:xfrm>
          <a:prstGeom prst="rect">
            <a:avLst/>
          </a:prstGeom>
          <a:noFill/>
        </p:spPr>
        <p:txBody>
          <a:bodyPr wrap="square" rtlCol="0">
            <a:spAutoFit/>
          </a:bodyPr>
          <a:lstStyle/>
          <a:p>
            <a:r>
              <a:rPr lang="zh-CN" altLang="en-US" sz="2400" dirty="0">
                <a:solidFill>
                  <a:srgbClr val="FF0000"/>
                </a:solidFill>
              </a:rPr>
              <a:t>输出：</a:t>
            </a:r>
            <a:r>
              <a:rPr lang="en-US" altLang="zh-CN" sz="2400" dirty="0">
                <a:solidFill>
                  <a:srgbClr val="FF0000"/>
                </a:solidFill>
              </a:rPr>
              <a:t>?</a:t>
            </a:r>
            <a:endParaRPr lang="zh-CN" altLang="en-US" sz="2400" dirty="0"/>
          </a:p>
        </p:txBody>
      </p:sp>
    </p:spTree>
    <p:extLst>
      <p:ext uri="{BB962C8B-B14F-4D97-AF65-F5344CB8AC3E}">
        <p14:creationId xmlns:p14="http://schemas.microsoft.com/office/powerpoint/2010/main" val="331968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1000"/>
                                        <p:tgtEl>
                                          <p:spTgt spid="6">
                                            <p:txEl>
                                              <p:pRg st="0" end="0"/>
                                            </p:txEl>
                                          </p:spTgt>
                                        </p:tgtEl>
                                      </p:cBhvr>
                                    </p:animEffect>
                                    <p:anim calcmode="lin" valueType="num">
                                      <p:cBhvr>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算法步骤 </a:t>
            </a:r>
            <a:r>
              <a:rPr lang="en-US" altLang="zh-CN" dirty="0">
                <a:solidFill>
                  <a:schemeClr val="bg1"/>
                </a:solidFill>
              </a:rPr>
              <a:t>I</a:t>
            </a:r>
            <a:endParaRPr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4367181-2557-45A5-A3D4-55632B6F8F7D}"/>
                  </a:ext>
                </a:extLst>
              </p:cNvPr>
              <p:cNvSpPr txBox="1"/>
              <p:nvPr/>
            </p:nvSpPr>
            <p:spPr>
              <a:xfrm>
                <a:off x="903949" y="1551867"/>
                <a:ext cx="9509760" cy="461665"/>
              </a:xfrm>
              <a:prstGeom prst="rect">
                <a:avLst/>
              </a:prstGeom>
              <a:noFill/>
            </p:spPr>
            <p:txBody>
              <a:bodyPr wrap="square" rtlCol="0">
                <a:spAutoFit/>
              </a:bodyPr>
              <a:lstStyle/>
              <a:p>
                <a:r>
                  <a:rPr lang="zh-CN" altLang="en-US" sz="2400" dirty="0">
                    <a:solidFill>
                      <a:srgbClr val="FF0000"/>
                    </a:solidFill>
                  </a:rPr>
                  <a:t>输入：</a:t>
                </a:r>
                <a:r>
                  <a:rPr lang="zh-CN" altLang="en-US" sz="2400" dirty="0">
                    <a:solidFill>
                      <a:srgbClr val="0070C0"/>
                    </a:solidFill>
                  </a:rPr>
                  <a:t>数据样本</a:t>
                </a:r>
                <a14:m>
                  <m:oMath xmlns:m="http://schemas.openxmlformats.org/officeDocument/2006/math">
                    <m:sSubSup>
                      <m:sSubSupPr>
                        <m:ctrlPr>
                          <a:rPr lang="en-US" altLang="zh-CN" sz="2400" i="1" dirty="0" smtClean="0">
                            <a:solidFill>
                              <a:srgbClr val="0070C0"/>
                            </a:solidFill>
                            <a:latin typeface="Cambria Math" panose="02040503050406030204" pitchFamily="18" charset="0"/>
                          </a:rPr>
                        </m:ctrlPr>
                      </m:sSubSupPr>
                      <m:e>
                        <m:r>
                          <a:rPr lang="en-US" altLang="zh-CN" sz="2400" i="1" dirty="0">
                            <a:solidFill>
                              <a:srgbClr val="0070C0"/>
                            </a:solidFill>
                            <a:latin typeface="Cambria Math" panose="02040503050406030204" pitchFamily="18" charset="0"/>
                          </a:rPr>
                          <m:t>{</m:t>
                        </m:r>
                        <m:sSub>
                          <m:sSubPr>
                            <m:ctrlPr>
                              <a:rPr lang="en-US" altLang="zh-CN" sz="2400" i="1" dirty="0">
                                <a:solidFill>
                                  <a:srgbClr val="0070C0"/>
                                </a:solidFill>
                                <a:latin typeface="Cambria Math" panose="02040503050406030204" pitchFamily="18" charset="0"/>
                              </a:rPr>
                            </m:ctrlPr>
                          </m:sSubPr>
                          <m:e>
                            <m:r>
                              <a:rPr lang="en-US" altLang="zh-CN" sz="2400" i="1" dirty="0">
                                <a:solidFill>
                                  <a:srgbClr val="0070C0"/>
                                </a:solidFill>
                                <a:latin typeface="Cambria Math" panose="02040503050406030204" pitchFamily="18" charset="0"/>
                              </a:rPr>
                              <m:t>𝒙</m:t>
                            </m:r>
                          </m:e>
                          <m:sub>
                            <m:r>
                              <a:rPr lang="en-US" altLang="zh-CN" sz="2400" i="1" dirty="0">
                                <a:solidFill>
                                  <a:srgbClr val="0070C0"/>
                                </a:solidFill>
                                <a:latin typeface="Cambria Math" panose="02040503050406030204" pitchFamily="18" charset="0"/>
                              </a:rPr>
                              <m:t>𝒊</m:t>
                            </m:r>
                          </m:sub>
                        </m:sSub>
                        <m:r>
                          <a:rPr lang="en-US" altLang="zh-CN" sz="2400" i="1" dirty="0">
                            <a:solidFill>
                              <a:srgbClr val="0070C0"/>
                            </a:solidFill>
                            <a:latin typeface="Cambria Math" panose="02040503050406030204" pitchFamily="18" charset="0"/>
                          </a:rPr>
                          <m:t>}</m:t>
                        </m:r>
                      </m:e>
                      <m:sub>
                        <m:r>
                          <a:rPr lang="en-US" altLang="zh-CN" sz="2400" b="1" i="1" dirty="0" smtClean="0">
                            <a:solidFill>
                              <a:srgbClr val="0070C0"/>
                            </a:solidFill>
                            <a:latin typeface="Cambria Math" panose="02040503050406030204" pitchFamily="18" charset="0"/>
                          </a:rPr>
                          <m:t>𝒊</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𝟏</m:t>
                        </m:r>
                      </m:sub>
                      <m:sup>
                        <m:r>
                          <a:rPr lang="en-US" altLang="zh-CN" sz="2400" b="1" i="1" dirty="0" smtClean="0">
                            <a:solidFill>
                              <a:srgbClr val="0070C0"/>
                            </a:solidFill>
                            <a:latin typeface="Cambria Math" panose="02040503050406030204" pitchFamily="18" charset="0"/>
                          </a:rPr>
                          <m:t>𝒏</m:t>
                        </m:r>
                      </m:sup>
                    </m:sSubSup>
                  </m:oMath>
                </a14:m>
                <a:r>
                  <a:rPr lang="zh-CN" altLang="en-US" sz="2400" dirty="0">
                    <a:solidFill>
                      <a:srgbClr val="0070C0"/>
                    </a:solidFill>
                  </a:rPr>
                  <a:t>，聚类个数</a:t>
                </a:r>
                <a:r>
                  <a:rPr lang="en-US" altLang="zh-CN" sz="2400" dirty="0">
                    <a:solidFill>
                      <a:srgbClr val="0070C0"/>
                    </a:solidFill>
                  </a:rPr>
                  <a:t>K.</a:t>
                </a:r>
                <a:endParaRPr lang="zh-CN" altLang="en-US" sz="2400" dirty="0"/>
              </a:p>
            </p:txBody>
          </p:sp>
        </mc:Choice>
        <mc:Fallback xmlns="">
          <p:sp>
            <p:nvSpPr>
              <p:cNvPr id="3" name="文本框 2">
                <a:extLst>
                  <a:ext uri="{FF2B5EF4-FFF2-40B4-BE49-F238E27FC236}">
                    <a16:creationId xmlns:a16="http://schemas.microsoft.com/office/drawing/2014/main" id="{94367181-2557-45A5-A3D4-55632B6F8F7D}"/>
                  </a:ext>
                </a:extLst>
              </p:cNvPr>
              <p:cNvSpPr txBox="1">
                <a:spLocks noRot="1" noChangeAspect="1" noMove="1" noResize="1" noEditPoints="1" noAdjustHandles="1" noChangeArrowheads="1" noChangeShapeType="1" noTextEdit="1"/>
              </p:cNvSpPr>
              <p:nvPr/>
            </p:nvSpPr>
            <p:spPr>
              <a:xfrm>
                <a:off x="903949" y="1551867"/>
                <a:ext cx="9509760" cy="461665"/>
              </a:xfrm>
              <a:prstGeom prst="rect">
                <a:avLst/>
              </a:prstGeom>
              <a:blipFill>
                <a:blip r:embed="rId2"/>
                <a:stretch>
                  <a:fillRect l="-962" t="-16000"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612D08D-FB79-431F-A55F-822A5FEB5192}"/>
                  </a:ext>
                </a:extLst>
              </p:cNvPr>
              <p:cNvSpPr txBox="1"/>
              <p:nvPr/>
            </p:nvSpPr>
            <p:spPr>
              <a:xfrm>
                <a:off x="903949" y="2296780"/>
                <a:ext cx="9509760" cy="461665"/>
              </a:xfrm>
              <a:prstGeom prst="rect">
                <a:avLst/>
              </a:prstGeom>
              <a:noFill/>
            </p:spPr>
            <p:txBody>
              <a:bodyPr wrap="square" rtlCol="0">
                <a:spAutoFit/>
              </a:bodyPr>
              <a:lstStyle/>
              <a:p>
                <a:r>
                  <a:rPr lang="zh-CN" altLang="en-US" sz="2400" dirty="0">
                    <a:solidFill>
                      <a:srgbClr val="FF0000"/>
                    </a:solidFill>
                  </a:rPr>
                  <a:t>输出：</a:t>
                </a:r>
                <a:r>
                  <a:rPr lang="zh-CN" altLang="en-US" sz="2400" dirty="0">
                    <a:solidFill>
                      <a:srgbClr val="0070C0"/>
                    </a:solidFill>
                  </a:rPr>
                  <a:t>所有样本的聚类标签</a:t>
                </a:r>
                <a14:m>
                  <m:oMath xmlns:m="http://schemas.openxmlformats.org/officeDocument/2006/math">
                    <m:sSubSup>
                      <m:sSubSupPr>
                        <m:ctrlPr>
                          <a:rPr lang="en-US" altLang="zh-CN" sz="2400" i="1" dirty="0">
                            <a:solidFill>
                              <a:srgbClr val="0070C0"/>
                            </a:solidFill>
                            <a:latin typeface="Cambria Math" panose="02040503050406030204" pitchFamily="18" charset="0"/>
                          </a:rPr>
                        </m:ctrlPr>
                      </m:sSubSupPr>
                      <m:e>
                        <m:r>
                          <a:rPr lang="en-US" altLang="zh-CN" sz="2400" i="1" dirty="0">
                            <a:solidFill>
                              <a:srgbClr val="0070C0"/>
                            </a:solidFill>
                            <a:latin typeface="Cambria Math" panose="02040503050406030204" pitchFamily="18" charset="0"/>
                          </a:rPr>
                          <m:t>{</m:t>
                        </m:r>
                        <m:sSub>
                          <m:sSubPr>
                            <m:ctrlPr>
                              <a:rPr lang="en-US" altLang="zh-CN" sz="2400" i="1" dirty="0">
                                <a:solidFill>
                                  <a:srgbClr val="0070C0"/>
                                </a:solidFill>
                                <a:latin typeface="Cambria Math" panose="02040503050406030204" pitchFamily="18" charset="0"/>
                              </a:rPr>
                            </m:ctrlPr>
                          </m:sSubPr>
                          <m:e>
                            <m:r>
                              <a:rPr lang="en-US" altLang="zh-CN" sz="2400" b="1" i="1" dirty="0">
                                <a:solidFill>
                                  <a:srgbClr val="0070C0"/>
                                </a:solidFill>
                                <a:latin typeface="Cambria Math" panose="02040503050406030204" pitchFamily="18" charset="0"/>
                              </a:rPr>
                              <m:t>𝒚</m:t>
                            </m:r>
                          </m:e>
                          <m:sub>
                            <m:r>
                              <a:rPr lang="en-US" altLang="zh-CN" sz="2400" i="1" dirty="0">
                                <a:solidFill>
                                  <a:srgbClr val="0070C0"/>
                                </a:solidFill>
                                <a:latin typeface="Cambria Math" panose="02040503050406030204" pitchFamily="18" charset="0"/>
                              </a:rPr>
                              <m:t>𝒊</m:t>
                            </m:r>
                          </m:sub>
                        </m:sSub>
                        <m:r>
                          <a:rPr lang="en-US" altLang="zh-CN" sz="2400" i="1" dirty="0">
                            <a:solidFill>
                              <a:srgbClr val="0070C0"/>
                            </a:solidFill>
                            <a:latin typeface="Cambria Math" panose="02040503050406030204" pitchFamily="18" charset="0"/>
                          </a:rPr>
                          <m:t>}</m:t>
                        </m:r>
                      </m:e>
                      <m:sub>
                        <m:r>
                          <a:rPr lang="en-US" altLang="zh-CN" sz="2400" i="1" dirty="0">
                            <a:solidFill>
                              <a:srgbClr val="0070C0"/>
                            </a:solidFill>
                            <a:latin typeface="Cambria Math" panose="02040503050406030204" pitchFamily="18" charset="0"/>
                          </a:rPr>
                          <m:t>𝒊</m:t>
                        </m:r>
                        <m:r>
                          <a:rPr lang="en-US"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rPr>
                          <m:t>𝟏</m:t>
                        </m:r>
                      </m:sub>
                      <m:sup>
                        <m:r>
                          <a:rPr lang="en-US" altLang="zh-CN" sz="2400" i="1" dirty="0">
                            <a:solidFill>
                              <a:srgbClr val="0070C0"/>
                            </a:solidFill>
                            <a:latin typeface="Cambria Math" panose="02040503050406030204" pitchFamily="18" charset="0"/>
                          </a:rPr>
                          <m:t>𝒏</m:t>
                        </m:r>
                      </m:sup>
                    </m:sSubSup>
                  </m:oMath>
                </a14:m>
                <a:r>
                  <a:rPr lang="en-US" altLang="zh-CN" sz="2400" dirty="0">
                    <a:solidFill>
                      <a:srgbClr val="0070C0"/>
                    </a:solidFill>
                  </a:rPr>
                  <a:t>.</a:t>
                </a:r>
                <a:endParaRPr lang="zh-CN" altLang="en-US" sz="2400" dirty="0"/>
              </a:p>
            </p:txBody>
          </p:sp>
        </mc:Choice>
        <mc:Fallback xmlns="">
          <p:sp>
            <p:nvSpPr>
              <p:cNvPr id="6" name="文本框 5">
                <a:extLst>
                  <a:ext uri="{FF2B5EF4-FFF2-40B4-BE49-F238E27FC236}">
                    <a16:creationId xmlns:a16="http://schemas.microsoft.com/office/drawing/2014/main" id="{8612D08D-FB79-431F-A55F-822A5FEB5192}"/>
                  </a:ext>
                </a:extLst>
              </p:cNvPr>
              <p:cNvSpPr txBox="1">
                <a:spLocks noRot="1" noChangeAspect="1" noMove="1" noResize="1" noEditPoints="1" noAdjustHandles="1" noChangeArrowheads="1" noChangeShapeType="1" noTextEdit="1"/>
              </p:cNvSpPr>
              <p:nvPr/>
            </p:nvSpPr>
            <p:spPr>
              <a:xfrm>
                <a:off x="903949" y="2296780"/>
                <a:ext cx="9509760" cy="461665"/>
              </a:xfrm>
              <a:prstGeom prst="rect">
                <a:avLst/>
              </a:prstGeom>
              <a:blipFill>
                <a:blip r:embed="rId3"/>
                <a:stretch>
                  <a:fillRect l="-962" t="-15789" b="-28947"/>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870D68BC-8B2D-48E2-8BCF-4C515A540764}"/>
              </a:ext>
            </a:extLst>
          </p:cNvPr>
          <p:cNvSpPr txBox="1"/>
          <p:nvPr/>
        </p:nvSpPr>
        <p:spPr>
          <a:xfrm>
            <a:off x="1652444" y="2989107"/>
            <a:ext cx="7899117" cy="461665"/>
          </a:xfrm>
          <a:prstGeom prst="rect">
            <a:avLst/>
          </a:prstGeom>
          <a:noFill/>
        </p:spPr>
        <p:txBody>
          <a:bodyPr wrap="square" rtlCol="0">
            <a:spAutoFit/>
          </a:bodyPr>
          <a:lstStyle/>
          <a:p>
            <a:r>
              <a:rPr lang="en-US" altLang="zh-CN" sz="2400" dirty="0"/>
              <a:t>1.</a:t>
            </a:r>
            <a:r>
              <a:rPr lang="zh-CN" altLang="en-US" sz="2400" dirty="0">
                <a:solidFill>
                  <a:srgbClr val="000000"/>
                </a:solidFill>
                <a:latin typeface="Helvetica Neue"/>
              </a:rPr>
              <a:t>随机生成</a:t>
            </a:r>
            <a:r>
              <a:rPr lang="en-US" altLang="zh-CN" sz="2400" dirty="0">
                <a:solidFill>
                  <a:srgbClr val="000000"/>
                </a:solidFill>
                <a:latin typeface="Helvetica Neue"/>
              </a:rPr>
              <a:t>K</a:t>
            </a:r>
            <a:r>
              <a:rPr lang="zh-CN" altLang="en-US" sz="2400" dirty="0">
                <a:solidFill>
                  <a:srgbClr val="000000"/>
                </a:solidFill>
                <a:latin typeface="Helvetica Neue"/>
              </a:rPr>
              <a:t>个聚类中心，</a:t>
            </a:r>
            <a:r>
              <a:rPr lang="en-US" altLang="zh-CN" sz="2400" i="1" dirty="0">
                <a:solidFill>
                  <a:srgbClr val="000000"/>
                </a:solidFill>
                <a:latin typeface="Helvetica Neue"/>
              </a:rPr>
              <a:t>u</a:t>
            </a:r>
            <a:r>
              <a:rPr lang="en-US" altLang="zh-CN" sz="2400" baseline="-25000" dirty="0">
                <a:solidFill>
                  <a:srgbClr val="000000"/>
                </a:solidFill>
                <a:latin typeface="Helvetica Neue"/>
              </a:rPr>
              <a:t>1</a:t>
            </a:r>
            <a:r>
              <a:rPr lang="en-US" altLang="zh-CN" sz="2400" dirty="0">
                <a:solidFill>
                  <a:srgbClr val="000000"/>
                </a:solidFill>
                <a:latin typeface="Helvetica Neue"/>
              </a:rPr>
              <a:t>, …, </a:t>
            </a:r>
            <a:r>
              <a:rPr lang="en-US" altLang="zh-CN" sz="2400" i="1" dirty="0" err="1">
                <a:solidFill>
                  <a:srgbClr val="000000"/>
                </a:solidFill>
                <a:latin typeface="Helvetica Neue"/>
              </a:rPr>
              <a:t>u</a:t>
            </a:r>
            <a:r>
              <a:rPr lang="en-US" altLang="zh-CN" sz="2400" i="1" baseline="-25000" dirty="0" err="1">
                <a:solidFill>
                  <a:srgbClr val="000000"/>
                </a:solidFill>
                <a:latin typeface="Helvetica Neue"/>
              </a:rPr>
              <a:t>K</a:t>
            </a:r>
            <a:r>
              <a:rPr lang="zh-CN" altLang="en-US" sz="2400" b="0" dirty="0">
                <a:solidFill>
                  <a:srgbClr val="000000"/>
                </a:solidFill>
                <a:latin typeface="Helvetica Neue"/>
              </a:rPr>
              <a:t>；</a:t>
            </a:r>
          </a:p>
        </p:txBody>
      </p:sp>
      <p:sp>
        <p:nvSpPr>
          <p:cNvPr id="9" name="文本框 8">
            <a:extLst>
              <a:ext uri="{FF2B5EF4-FFF2-40B4-BE49-F238E27FC236}">
                <a16:creationId xmlns:a16="http://schemas.microsoft.com/office/drawing/2014/main" id="{B7951F32-1FD2-4090-A3BB-979089D3BE3C}"/>
              </a:ext>
            </a:extLst>
          </p:cNvPr>
          <p:cNvSpPr txBox="1"/>
          <p:nvPr/>
        </p:nvSpPr>
        <p:spPr>
          <a:xfrm>
            <a:off x="2402581" y="4135315"/>
            <a:ext cx="9380586" cy="830997"/>
          </a:xfrm>
          <a:prstGeom prst="rect">
            <a:avLst/>
          </a:prstGeom>
          <a:noFill/>
        </p:spPr>
        <p:txBody>
          <a:bodyPr wrap="square" rtlCol="0">
            <a:spAutoFit/>
          </a:bodyPr>
          <a:lstStyle/>
          <a:p>
            <a:r>
              <a:rPr lang="en-US" altLang="zh-CN" sz="2400" dirty="0"/>
              <a:t>3.</a:t>
            </a:r>
            <a:r>
              <a:rPr lang="zh-CN" altLang="en-US" sz="2400" dirty="0"/>
              <a:t> 计算每个样本与每一个聚类中心的距离（如欧式距离），   离哪个 </a:t>
            </a:r>
            <a:endParaRPr lang="en-US" altLang="zh-CN" sz="2400" dirty="0"/>
          </a:p>
          <a:p>
            <a:r>
              <a:rPr lang="en-US" altLang="zh-CN" sz="2400" dirty="0"/>
              <a:t>  </a:t>
            </a:r>
            <a:r>
              <a:rPr lang="zh-CN" altLang="en-US" sz="2400" dirty="0"/>
              <a:t>聚类中心近，就划分到那个聚类所属的集合；</a:t>
            </a:r>
          </a:p>
        </p:txBody>
      </p:sp>
      <p:sp>
        <p:nvSpPr>
          <p:cNvPr id="10" name="文本框 9">
            <a:extLst>
              <a:ext uri="{FF2B5EF4-FFF2-40B4-BE49-F238E27FC236}">
                <a16:creationId xmlns:a16="http://schemas.microsoft.com/office/drawing/2014/main" id="{861CF0DE-3DAD-4D28-8138-73C2E3109156}"/>
              </a:ext>
            </a:extLst>
          </p:cNvPr>
          <p:cNvSpPr txBox="1"/>
          <p:nvPr/>
        </p:nvSpPr>
        <p:spPr>
          <a:xfrm>
            <a:off x="1652444" y="3574957"/>
            <a:ext cx="5907546" cy="461665"/>
          </a:xfrm>
          <a:prstGeom prst="rect">
            <a:avLst/>
          </a:prstGeom>
          <a:noFill/>
        </p:spPr>
        <p:txBody>
          <a:bodyPr wrap="square" rtlCol="0">
            <a:spAutoFit/>
          </a:bodyPr>
          <a:lstStyle/>
          <a:p>
            <a:r>
              <a:rPr lang="en-US" altLang="zh-CN" sz="2400" dirty="0"/>
              <a:t>2.</a:t>
            </a:r>
            <a:r>
              <a:rPr lang="zh-CN" altLang="en-US" sz="2400" dirty="0"/>
              <a:t>重复如下直至收敛：</a:t>
            </a:r>
          </a:p>
        </p:txBody>
      </p:sp>
      <p:sp>
        <p:nvSpPr>
          <p:cNvPr id="11" name="文本框 10">
            <a:extLst>
              <a:ext uri="{FF2B5EF4-FFF2-40B4-BE49-F238E27FC236}">
                <a16:creationId xmlns:a16="http://schemas.microsoft.com/office/drawing/2014/main" id="{278D6186-B11C-4986-9BF1-046D16631C60}"/>
              </a:ext>
            </a:extLst>
          </p:cNvPr>
          <p:cNvSpPr txBox="1"/>
          <p:nvPr/>
        </p:nvSpPr>
        <p:spPr>
          <a:xfrm>
            <a:off x="2402581" y="5075300"/>
            <a:ext cx="6759244" cy="461665"/>
          </a:xfrm>
          <a:prstGeom prst="rect">
            <a:avLst/>
          </a:prstGeom>
          <a:noFill/>
        </p:spPr>
        <p:txBody>
          <a:bodyPr wrap="square" rtlCol="0">
            <a:spAutoFit/>
          </a:bodyPr>
          <a:lstStyle/>
          <a:p>
            <a:r>
              <a:rPr lang="en-US" altLang="zh-CN" sz="2400" dirty="0"/>
              <a:t>4.</a:t>
            </a:r>
            <a:r>
              <a:rPr lang="zh-CN" altLang="en-US" sz="2400" dirty="0"/>
              <a:t>重新计算每个集合的聚类中心；</a:t>
            </a:r>
          </a:p>
        </p:txBody>
      </p:sp>
      <p:sp>
        <p:nvSpPr>
          <p:cNvPr id="12" name="文本框 11">
            <a:extLst>
              <a:ext uri="{FF2B5EF4-FFF2-40B4-BE49-F238E27FC236}">
                <a16:creationId xmlns:a16="http://schemas.microsoft.com/office/drawing/2014/main" id="{E472D3DA-551D-4624-A1CA-3C1007105990}"/>
              </a:ext>
            </a:extLst>
          </p:cNvPr>
          <p:cNvSpPr txBox="1"/>
          <p:nvPr/>
        </p:nvSpPr>
        <p:spPr>
          <a:xfrm>
            <a:off x="1652444" y="5782590"/>
            <a:ext cx="9215061" cy="461665"/>
          </a:xfrm>
          <a:prstGeom prst="rect">
            <a:avLst/>
          </a:prstGeom>
          <a:noFill/>
        </p:spPr>
        <p:txBody>
          <a:bodyPr wrap="square" rtlCol="0">
            <a:spAutoFit/>
          </a:bodyPr>
          <a:lstStyle/>
          <a:p>
            <a:r>
              <a:rPr lang="en-US" altLang="zh-CN" sz="2400" dirty="0"/>
              <a:t>5.</a:t>
            </a:r>
            <a:r>
              <a:rPr lang="zh-CN" altLang="en-US" sz="2400" dirty="0"/>
              <a:t>返回所有样本的聚类标签。</a:t>
            </a:r>
          </a:p>
        </p:txBody>
      </p:sp>
    </p:spTree>
    <p:extLst>
      <p:ext uri="{BB962C8B-B14F-4D97-AF65-F5344CB8AC3E}">
        <p14:creationId xmlns:p14="http://schemas.microsoft.com/office/powerpoint/2010/main" val="379552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1000"/>
                                        <p:tgtEl>
                                          <p:spTgt spid="6">
                                            <p:txEl>
                                              <p:pRg st="0" end="0"/>
                                            </p:txEl>
                                          </p:spTgt>
                                        </p:tgtEl>
                                      </p:cBhvr>
                                    </p:animEffect>
                                    <p:anim calcmode="lin" valueType="num">
                                      <p:cBhvr>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ppt_x"/>
                                          </p:val>
                                        </p:tav>
                                        <p:tav tm="100000">
                                          <p:val>
                                            <p:strVal val="#ppt_x"/>
                                          </p:val>
                                        </p:tav>
                                      </p:tavLst>
                                    </p:anim>
                                    <p:anim calcmode="lin" valueType="num">
                                      <p:cBhvr additive="base">
                                        <p:cTn id="3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ppt_x"/>
                                          </p:val>
                                        </p:tav>
                                        <p:tav tm="100000">
                                          <p:val>
                                            <p:strVal val="#ppt_x"/>
                                          </p:val>
                                        </p:tav>
                                      </p:tavLst>
                                    </p:anim>
                                    <p:anim calcmode="lin" valueType="num">
                                      <p:cBhvr additive="base">
                                        <p:cTn id="4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Lst>
  </p:timing>
</p:sld>
</file>

<file path=ppt/theme/theme1.xml><?xml version="1.0" encoding="utf-8"?>
<a:theme xmlns:a="http://schemas.openxmlformats.org/drawingml/2006/main" name="主题1">
  <a:themeElements>
    <a:clrScheme name="13 2">
      <a:dk1>
        <a:srgbClr val="000000"/>
      </a:dk1>
      <a:lt1>
        <a:srgbClr val="FFFFFF"/>
      </a:lt1>
      <a:dk2>
        <a:srgbClr val="2E507A"/>
      </a:dk2>
      <a:lt2>
        <a:srgbClr val="333333"/>
      </a:lt2>
      <a:accent1>
        <a:srgbClr val="5A90C2"/>
      </a:accent1>
      <a:accent2>
        <a:srgbClr val="8AC246"/>
      </a:accent2>
      <a:accent3>
        <a:srgbClr val="FFFFFF"/>
      </a:accent3>
      <a:accent4>
        <a:srgbClr val="000000"/>
      </a:accent4>
      <a:accent5>
        <a:srgbClr val="B5C6DD"/>
      </a:accent5>
      <a:accent6>
        <a:srgbClr val="7DB03F"/>
      </a:accent6>
      <a:hlink>
        <a:srgbClr val="F6831A"/>
      </a:hlink>
      <a:folHlink>
        <a:srgbClr val="EFC82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穿越">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13 1">
        <a:dk1>
          <a:srgbClr val="000000"/>
        </a:dk1>
        <a:lt1>
          <a:srgbClr val="FFFFFF"/>
        </a:lt1>
        <a:dk2>
          <a:srgbClr val="800000"/>
        </a:dk2>
        <a:lt2>
          <a:srgbClr val="333333"/>
        </a:lt2>
        <a:accent1>
          <a:srgbClr val="EB6743"/>
        </a:accent1>
        <a:accent2>
          <a:srgbClr val="D3A911"/>
        </a:accent2>
        <a:accent3>
          <a:srgbClr val="FFFFFF"/>
        </a:accent3>
        <a:accent4>
          <a:srgbClr val="000000"/>
        </a:accent4>
        <a:accent5>
          <a:srgbClr val="F3B8B0"/>
        </a:accent5>
        <a:accent6>
          <a:srgbClr val="BF990E"/>
        </a:accent6>
        <a:hlink>
          <a:srgbClr val="7B9B63"/>
        </a:hlink>
        <a:folHlink>
          <a:srgbClr val="38A3B2"/>
        </a:folHlink>
      </a:clrScheme>
      <a:clrMap bg1="lt1" tx1="dk1" bg2="lt2" tx2="dk2" accent1="accent1" accent2="accent2" accent3="accent3" accent4="accent4" accent5="accent5" accent6="accent6" hlink="hlink" folHlink="folHlink"/>
    </a:extraClrScheme>
    <a:extraClrScheme>
      <a:clrScheme name="13 2">
        <a:dk1>
          <a:srgbClr val="000000"/>
        </a:dk1>
        <a:lt1>
          <a:srgbClr val="FFFFFF"/>
        </a:lt1>
        <a:dk2>
          <a:srgbClr val="2E507A"/>
        </a:dk2>
        <a:lt2>
          <a:srgbClr val="333333"/>
        </a:lt2>
        <a:accent1>
          <a:srgbClr val="5A90C2"/>
        </a:accent1>
        <a:accent2>
          <a:srgbClr val="8AC246"/>
        </a:accent2>
        <a:accent3>
          <a:srgbClr val="FFFFFF"/>
        </a:accent3>
        <a:accent4>
          <a:srgbClr val="000000"/>
        </a:accent4>
        <a:accent5>
          <a:srgbClr val="B5C6DD"/>
        </a:accent5>
        <a:accent6>
          <a:srgbClr val="7DB03F"/>
        </a:accent6>
        <a:hlink>
          <a:srgbClr val="F6831A"/>
        </a:hlink>
        <a:folHlink>
          <a:srgbClr val="EFC821"/>
        </a:folHlink>
      </a:clrScheme>
      <a:clrMap bg1="lt1" tx1="dk1" bg2="lt2" tx2="dk2" accent1="accent1" accent2="accent2" accent3="accent3" accent4="accent4" accent5="accent5" accent6="accent6" hlink="hlink" folHlink="folHlink"/>
    </a:extraClrScheme>
    <a:extraClrScheme>
      <a:clrScheme name="13 3">
        <a:dk1>
          <a:srgbClr val="000000"/>
        </a:dk1>
        <a:lt1>
          <a:srgbClr val="FFFFFF"/>
        </a:lt1>
        <a:dk2>
          <a:srgbClr val="A82A9F"/>
        </a:dk2>
        <a:lt2>
          <a:srgbClr val="4D4D4D"/>
        </a:lt2>
        <a:accent1>
          <a:srgbClr val="12B4D4"/>
        </a:accent1>
        <a:accent2>
          <a:srgbClr val="F1C23D"/>
        </a:accent2>
        <a:accent3>
          <a:srgbClr val="FFFFFF"/>
        </a:accent3>
        <a:accent4>
          <a:srgbClr val="000000"/>
        </a:accent4>
        <a:accent5>
          <a:srgbClr val="AAD6E6"/>
        </a:accent5>
        <a:accent6>
          <a:srgbClr val="DAB036"/>
        </a:accent6>
        <a:hlink>
          <a:srgbClr val="8CA62C"/>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主题1" id="{ABD816C5-ED7C-464E-9FA2-71370809D6ED}" vid="{1B57AA99-3AEE-4C99-858A-D3EA02BE0F57}"/>
    </a:ext>
  </a:extLst>
</a:theme>
</file>

<file path=docProps/app.xml><?xml version="1.0" encoding="utf-8"?>
<Properties xmlns="http://schemas.openxmlformats.org/officeDocument/2006/extended-properties" xmlns:vt="http://schemas.openxmlformats.org/officeDocument/2006/docPropsVTypes">
  <Template>主题1</Template>
  <TotalTime>1176</TotalTime>
  <Words>1384</Words>
  <Application>Microsoft Office PowerPoint</Application>
  <PresentationFormat>宽屏</PresentationFormat>
  <Paragraphs>175</Paragraphs>
  <Slides>36</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36</vt:i4>
      </vt:variant>
    </vt:vector>
  </HeadingPairs>
  <TitlesOfParts>
    <vt:vector size="46" baseType="lpstr">
      <vt:lpstr>Helvetica Neue</vt:lpstr>
      <vt:lpstr>等线</vt:lpstr>
      <vt:lpstr>华文新魏</vt:lpstr>
      <vt:lpstr>Arial</vt:lpstr>
      <vt:lpstr>Calibri</vt:lpstr>
      <vt:lpstr>Cambria Math</vt:lpstr>
      <vt:lpstr>Times New Roman</vt:lpstr>
      <vt:lpstr>Wingdings</vt:lpstr>
      <vt:lpstr>主题1</vt:lpstr>
      <vt:lpstr>位图图像</vt:lpstr>
      <vt:lpstr>   第3讲 K-means聚类</vt:lpstr>
      <vt:lpstr>§ 纲要</vt:lpstr>
      <vt:lpstr>§ 纲要</vt:lpstr>
      <vt:lpstr>§ 理论动机</vt:lpstr>
      <vt:lpstr>§ 理论动机</vt:lpstr>
      <vt:lpstr>§ 纲要</vt:lpstr>
      <vt:lpstr>§ 核心思想</vt:lpstr>
      <vt:lpstr>§ 算法步骤</vt:lpstr>
      <vt:lpstr>§ 算法步骤 I</vt:lpstr>
      <vt:lpstr>§ 算法步骤 II</vt:lpstr>
      <vt:lpstr>§ 算法图解</vt:lpstr>
      <vt:lpstr>§ 优化的视角--目标函数</vt:lpstr>
      <vt:lpstr>§ 纲要</vt:lpstr>
      <vt:lpstr>§ 聚类精度 (clustering accuracy)</vt:lpstr>
      <vt:lpstr>§标准化互信息</vt:lpstr>
      <vt:lpstr>§调整的兰德系数</vt:lpstr>
      <vt:lpstr>§聚类纯度</vt:lpstr>
      <vt:lpstr>§K-means算法优缺点</vt:lpstr>
      <vt:lpstr>§K-means算法优缺点</vt:lpstr>
      <vt:lpstr>§ 纲要</vt:lpstr>
      <vt:lpstr>§iris数据集实验</vt:lpstr>
      <vt:lpstr>§K-means++聚类算法</vt:lpstr>
      <vt:lpstr>§K-means++聚类算法步骤</vt:lpstr>
      <vt:lpstr>§K-means++算法示例</vt:lpstr>
      <vt:lpstr>§K-means++算法示例</vt:lpstr>
      <vt:lpstr>§ 纲要</vt:lpstr>
      <vt:lpstr>§视觉应用-图像聚类</vt:lpstr>
      <vt:lpstr>§视觉应用—人脸聚类</vt:lpstr>
      <vt:lpstr>§数据聚类应用</vt:lpstr>
      <vt:lpstr>§数据聚类应用</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第2讲 K-means聚类</dc:title>
  <dc:creator>Fu Lawrence</dc:creator>
  <cp:lastModifiedBy>Wang Eric</cp:lastModifiedBy>
  <cp:revision>251</cp:revision>
  <dcterms:created xsi:type="dcterms:W3CDTF">2020-04-01T01:16:38Z</dcterms:created>
  <dcterms:modified xsi:type="dcterms:W3CDTF">2021-10-19T08:15:57Z</dcterms:modified>
</cp:coreProperties>
</file>